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35"/>
  </p:notesMasterIdLst>
  <p:sldIdLst>
    <p:sldId id="256" r:id="rId2"/>
    <p:sldId id="257" r:id="rId3"/>
    <p:sldId id="258" r:id="rId4"/>
    <p:sldId id="267" r:id="rId5"/>
    <p:sldId id="261" r:id="rId6"/>
    <p:sldId id="264" r:id="rId7"/>
    <p:sldId id="282" r:id="rId8"/>
    <p:sldId id="283" r:id="rId9"/>
    <p:sldId id="284" r:id="rId10"/>
    <p:sldId id="263" r:id="rId11"/>
    <p:sldId id="265" r:id="rId12"/>
    <p:sldId id="266" r:id="rId13"/>
    <p:sldId id="260" r:id="rId14"/>
    <p:sldId id="262" r:id="rId15"/>
    <p:sldId id="274" r:id="rId16"/>
    <p:sldId id="275" r:id="rId17"/>
    <p:sldId id="280" r:id="rId18"/>
    <p:sldId id="291" r:id="rId19"/>
    <p:sldId id="281" r:id="rId20"/>
    <p:sldId id="279" r:id="rId21"/>
    <p:sldId id="276" r:id="rId22"/>
    <p:sldId id="277" r:id="rId23"/>
    <p:sldId id="278" r:id="rId24"/>
    <p:sldId id="285" r:id="rId25"/>
    <p:sldId id="286" r:id="rId26"/>
    <p:sldId id="288" r:id="rId27"/>
    <p:sldId id="272" r:id="rId28"/>
    <p:sldId id="287" r:id="rId29"/>
    <p:sldId id="271" r:id="rId30"/>
    <p:sldId id="273" r:id="rId31"/>
    <p:sldId id="268" r:id="rId32"/>
    <p:sldId id="269" r:id="rId33"/>
    <p:sldId id="270"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000" autoAdjust="0"/>
  </p:normalViewPr>
  <p:slideViewPr>
    <p:cSldViewPr>
      <p:cViewPr varScale="1">
        <p:scale>
          <a:sx n="57" d="100"/>
          <a:sy n="57"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A1FD7-BB21-4F27-A890-0BBC261EDC1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4F631E3F-3F98-49F3-8D16-D445E61092DE}">
      <dgm:prSet phldrT="[Texte]"/>
      <dgm:spPr>
        <a:solidFill>
          <a:srgbClr val="00B0F0"/>
        </a:solidFill>
      </dgm:spPr>
      <dgm:t>
        <a:bodyPr/>
        <a:lstStyle/>
        <a:p>
          <a:r>
            <a:rPr lang="fr-BE" dirty="0" smtClean="0"/>
            <a:t>Cibler</a:t>
          </a:r>
          <a:endParaRPr lang="fr-FR" dirty="0"/>
        </a:p>
      </dgm:t>
    </dgm:pt>
    <dgm:pt modelId="{EAD77551-98F5-4990-AFA7-F89BDE9B39AF}" type="parTrans" cxnId="{DF99FEC5-9616-408E-B284-5434E451F2CE}">
      <dgm:prSet/>
      <dgm:spPr/>
      <dgm:t>
        <a:bodyPr/>
        <a:lstStyle/>
        <a:p>
          <a:endParaRPr lang="fr-FR"/>
        </a:p>
      </dgm:t>
    </dgm:pt>
    <dgm:pt modelId="{BEC78F00-EF94-4591-BAB9-8AA88C11B10B}" type="sibTrans" cxnId="{DF99FEC5-9616-408E-B284-5434E451F2CE}">
      <dgm:prSet/>
      <dgm:spPr/>
      <dgm:t>
        <a:bodyPr/>
        <a:lstStyle/>
        <a:p>
          <a:endParaRPr lang="fr-FR"/>
        </a:p>
      </dgm:t>
    </dgm:pt>
    <dgm:pt modelId="{FE55D274-2FE9-49F0-B7D3-D761D3CAFBD0}">
      <dgm:prSet phldrT="[Texte]"/>
      <dgm:spPr>
        <a:solidFill>
          <a:srgbClr val="00B0F0"/>
        </a:solidFill>
      </dgm:spPr>
      <dgm:t>
        <a:bodyPr/>
        <a:lstStyle/>
        <a:p>
          <a:r>
            <a:rPr lang="fr-BE" dirty="0" smtClean="0"/>
            <a:t>Angler</a:t>
          </a:r>
          <a:endParaRPr lang="fr-FR" dirty="0"/>
        </a:p>
      </dgm:t>
    </dgm:pt>
    <dgm:pt modelId="{F45E0A45-E3AC-4329-AF9E-62AD1B22E518}" type="parTrans" cxnId="{60EDF540-614F-4659-BE8C-76C70164266E}">
      <dgm:prSet/>
      <dgm:spPr/>
      <dgm:t>
        <a:bodyPr/>
        <a:lstStyle/>
        <a:p>
          <a:endParaRPr lang="fr-FR"/>
        </a:p>
      </dgm:t>
    </dgm:pt>
    <dgm:pt modelId="{0B69A928-6AA9-441C-8CD3-14EBB04CCA24}" type="sibTrans" cxnId="{60EDF540-614F-4659-BE8C-76C70164266E}">
      <dgm:prSet/>
      <dgm:spPr/>
      <dgm:t>
        <a:bodyPr/>
        <a:lstStyle/>
        <a:p>
          <a:endParaRPr lang="fr-FR"/>
        </a:p>
      </dgm:t>
    </dgm:pt>
    <dgm:pt modelId="{4741E4CA-D93D-46F9-8800-4E0A2777D472}">
      <dgm:prSet phldrT="[Texte]"/>
      <dgm:spPr>
        <a:solidFill>
          <a:srgbClr val="00B0F0"/>
        </a:solidFill>
      </dgm:spPr>
      <dgm:t>
        <a:bodyPr/>
        <a:lstStyle/>
        <a:p>
          <a:r>
            <a:rPr lang="fr-BE" dirty="0" smtClean="0"/>
            <a:t>Rédiger / Illustrer / Enrichir</a:t>
          </a:r>
          <a:endParaRPr lang="fr-FR" dirty="0"/>
        </a:p>
      </dgm:t>
    </dgm:pt>
    <dgm:pt modelId="{8529EB17-0B9B-43AD-AD86-80798CEC76DF}" type="parTrans" cxnId="{F13B8B63-308A-4E8A-B98E-580B7C0325E0}">
      <dgm:prSet/>
      <dgm:spPr/>
      <dgm:t>
        <a:bodyPr/>
        <a:lstStyle/>
        <a:p>
          <a:endParaRPr lang="fr-FR"/>
        </a:p>
      </dgm:t>
    </dgm:pt>
    <dgm:pt modelId="{C17A258D-55D8-4A89-AC99-97AEE7B3CF0B}" type="sibTrans" cxnId="{F13B8B63-308A-4E8A-B98E-580B7C0325E0}">
      <dgm:prSet/>
      <dgm:spPr/>
      <dgm:t>
        <a:bodyPr/>
        <a:lstStyle/>
        <a:p>
          <a:endParaRPr lang="fr-FR"/>
        </a:p>
      </dgm:t>
    </dgm:pt>
    <dgm:pt modelId="{9D6174C2-0183-4859-979E-3F87097FA11E}">
      <dgm:prSet phldrT="[Texte]"/>
      <dgm:spPr>
        <a:solidFill>
          <a:srgbClr val="00B0F0"/>
        </a:solidFill>
      </dgm:spPr>
      <dgm:t>
        <a:bodyPr/>
        <a:lstStyle/>
        <a:p>
          <a:r>
            <a:rPr lang="fr-BE" dirty="0" smtClean="0"/>
            <a:t>Optimiser</a:t>
          </a:r>
          <a:endParaRPr lang="fr-FR" dirty="0"/>
        </a:p>
      </dgm:t>
    </dgm:pt>
    <dgm:pt modelId="{E79EF7C1-D81A-4C96-90A1-212819964B6D}" type="parTrans" cxnId="{25F949D3-0FE7-47BF-B7A1-F02852D837E8}">
      <dgm:prSet/>
      <dgm:spPr/>
      <dgm:t>
        <a:bodyPr/>
        <a:lstStyle/>
        <a:p>
          <a:endParaRPr lang="fr-FR"/>
        </a:p>
      </dgm:t>
    </dgm:pt>
    <dgm:pt modelId="{CE9DF90A-4A92-4D81-B123-9E3336E3677E}" type="sibTrans" cxnId="{25F949D3-0FE7-47BF-B7A1-F02852D837E8}">
      <dgm:prSet/>
      <dgm:spPr/>
      <dgm:t>
        <a:bodyPr/>
        <a:lstStyle/>
        <a:p>
          <a:endParaRPr lang="fr-FR"/>
        </a:p>
      </dgm:t>
    </dgm:pt>
    <dgm:pt modelId="{F55D9409-C388-4961-9972-14F036B62ACA}">
      <dgm:prSet phldrT="[Texte]"/>
      <dgm:spPr>
        <a:solidFill>
          <a:srgbClr val="00B0F0"/>
        </a:solidFill>
      </dgm:spPr>
      <dgm:t>
        <a:bodyPr/>
        <a:lstStyle/>
        <a:p>
          <a:r>
            <a:rPr lang="fr-BE" dirty="0" smtClean="0"/>
            <a:t>Promouvoir</a:t>
          </a:r>
          <a:endParaRPr lang="fr-FR" dirty="0"/>
        </a:p>
      </dgm:t>
    </dgm:pt>
    <dgm:pt modelId="{C5CB6DA3-94B6-4F92-BB7D-42DAFBAE6342}" type="parTrans" cxnId="{31314958-7422-4EC7-A010-A764EFF8AC7C}">
      <dgm:prSet/>
      <dgm:spPr/>
      <dgm:t>
        <a:bodyPr/>
        <a:lstStyle/>
        <a:p>
          <a:endParaRPr lang="fr-FR"/>
        </a:p>
      </dgm:t>
    </dgm:pt>
    <dgm:pt modelId="{625EA167-177C-4DD2-AFE8-66B94C637F55}" type="sibTrans" cxnId="{31314958-7422-4EC7-A010-A764EFF8AC7C}">
      <dgm:prSet/>
      <dgm:spPr/>
      <dgm:t>
        <a:bodyPr/>
        <a:lstStyle/>
        <a:p>
          <a:endParaRPr lang="fr-FR"/>
        </a:p>
      </dgm:t>
    </dgm:pt>
    <dgm:pt modelId="{27A87A47-E22D-4083-98A0-93F4B72FF302}">
      <dgm:prSet phldrT="[Texte]"/>
      <dgm:spPr>
        <a:solidFill>
          <a:srgbClr val="00B0F0"/>
        </a:solidFill>
      </dgm:spPr>
      <dgm:t>
        <a:bodyPr/>
        <a:lstStyle/>
        <a:p>
          <a:r>
            <a:rPr lang="fr-BE" dirty="0" smtClean="0"/>
            <a:t>Dialoguer</a:t>
          </a:r>
          <a:endParaRPr lang="fr-FR" dirty="0"/>
        </a:p>
      </dgm:t>
    </dgm:pt>
    <dgm:pt modelId="{5F346378-5900-47A0-9CE3-3662241B8070}" type="parTrans" cxnId="{7DFAA426-32DC-42A9-A392-B1C619FA0ECA}">
      <dgm:prSet/>
      <dgm:spPr/>
      <dgm:t>
        <a:bodyPr/>
        <a:lstStyle/>
        <a:p>
          <a:endParaRPr lang="fr-FR"/>
        </a:p>
      </dgm:t>
    </dgm:pt>
    <dgm:pt modelId="{3C4761DA-1E3A-4DAB-8527-E1BB857F7B38}" type="sibTrans" cxnId="{7DFAA426-32DC-42A9-A392-B1C619FA0ECA}">
      <dgm:prSet/>
      <dgm:spPr/>
      <dgm:t>
        <a:bodyPr/>
        <a:lstStyle/>
        <a:p>
          <a:endParaRPr lang="fr-FR"/>
        </a:p>
      </dgm:t>
    </dgm:pt>
    <dgm:pt modelId="{55E132F5-9CFA-485E-8396-11107E198F4F}">
      <dgm:prSet phldrT="[Texte]"/>
      <dgm:spPr>
        <a:solidFill>
          <a:schemeClr val="accent1">
            <a:lumMod val="75000"/>
          </a:schemeClr>
        </a:solidFill>
      </dgm:spPr>
      <dgm:t>
        <a:bodyPr/>
        <a:lstStyle/>
        <a:p>
          <a:r>
            <a:rPr lang="fr-BE" dirty="0" smtClean="0"/>
            <a:t>Mesurer</a:t>
          </a:r>
          <a:endParaRPr lang="fr-FR" dirty="0"/>
        </a:p>
      </dgm:t>
    </dgm:pt>
    <dgm:pt modelId="{0E85E65C-2633-4C00-AEEA-B1565DB689CC}" type="parTrans" cxnId="{3CDBB4F1-5416-4512-B474-00783D8A1225}">
      <dgm:prSet/>
      <dgm:spPr/>
      <dgm:t>
        <a:bodyPr/>
        <a:lstStyle/>
        <a:p>
          <a:endParaRPr lang="fr-FR"/>
        </a:p>
      </dgm:t>
    </dgm:pt>
    <dgm:pt modelId="{B32E97B9-06C0-4395-BA41-696F255F333B}" type="sibTrans" cxnId="{3CDBB4F1-5416-4512-B474-00783D8A1225}">
      <dgm:prSet/>
      <dgm:spPr/>
      <dgm:t>
        <a:bodyPr/>
        <a:lstStyle/>
        <a:p>
          <a:endParaRPr lang="fr-FR"/>
        </a:p>
      </dgm:t>
    </dgm:pt>
    <dgm:pt modelId="{24DB679A-0E35-4AF9-8AEA-48E3BB82FE24}" type="pres">
      <dgm:prSet presAssocID="{404A1FD7-BB21-4F27-A890-0BBC261EDC13}" presName="cycle" presStyleCnt="0">
        <dgm:presLayoutVars>
          <dgm:dir/>
          <dgm:resizeHandles val="exact"/>
        </dgm:presLayoutVars>
      </dgm:prSet>
      <dgm:spPr/>
      <dgm:t>
        <a:bodyPr/>
        <a:lstStyle/>
        <a:p>
          <a:endParaRPr lang="fr-FR"/>
        </a:p>
      </dgm:t>
    </dgm:pt>
    <dgm:pt modelId="{66964488-03DF-4F95-B45C-890AA79D77A7}" type="pres">
      <dgm:prSet presAssocID="{4F631E3F-3F98-49F3-8D16-D445E61092DE}" presName="node" presStyleLbl="node1" presStyleIdx="0" presStyleCnt="7">
        <dgm:presLayoutVars>
          <dgm:bulletEnabled val="1"/>
        </dgm:presLayoutVars>
      </dgm:prSet>
      <dgm:spPr/>
      <dgm:t>
        <a:bodyPr/>
        <a:lstStyle/>
        <a:p>
          <a:endParaRPr lang="fr-FR"/>
        </a:p>
      </dgm:t>
    </dgm:pt>
    <dgm:pt modelId="{53171B06-5079-406D-BFD8-EC1CE1CF84FF}" type="pres">
      <dgm:prSet presAssocID="{4F631E3F-3F98-49F3-8D16-D445E61092DE}" presName="spNode" presStyleCnt="0"/>
      <dgm:spPr/>
    </dgm:pt>
    <dgm:pt modelId="{26DCD7C3-3D42-4B44-AE1F-144A4D976313}" type="pres">
      <dgm:prSet presAssocID="{BEC78F00-EF94-4591-BAB9-8AA88C11B10B}" presName="sibTrans" presStyleLbl="sibTrans1D1" presStyleIdx="0" presStyleCnt="7"/>
      <dgm:spPr/>
      <dgm:t>
        <a:bodyPr/>
        <a:lstStyle/>
        <a:p>
          <a:endParaRPr lang="fr-FR"/>
        </a:p>
      </dgm:t>
    </dgm:pt>
    <dgm:pt modelId="{ACB186DA-6469-42AC-A251-37609F6B1649}" type="pres">
      <dgm:prSet presAssocID="{FE55D274-2FE9-49F0-B7D3-D761D3CAFBD0}" presName="node" presStyleLbl="node1" presStyleIdx="1" presStyleCnt="7">
        <dgm:presLayoutVars>
          <dgm:bulletEnabled val="1"/>
        </dgm:presLayoutVars>
      </dgm:prSet>
      <dgm:spPr/>
      <dgm:t>
        <a:bodyPr/>
        <a:lstStyle/>
        <a:p>
          <a:endParaRPr lang="fr-FR"/>
        </a:p>
      </dgm:t>
    </dgm:pt>
    <dgm:pt modelId="{A5F66580-7AB5-4CD8-9C4A-7FDD6C59391C}" type="pres">
      <dgm:prSet presAssocID="{FE55D274-2FE9-49F0-B7D3-D761D3CAFBD0}" presName="spNode" presStyleCnt="0"/>
      <dgm:spPr/>
    </dgm:pt>
    <dgm:pt modelId="{4BA5B4F3-1A22-41A1-A066-332A66AB9D3B}" type="pres">
      <dgm:prSet presAssocID="{0B69A928-6AA9-441C-8CD3-14EBB04CCA24}" presName="sibTrans" presStyleLbl="sibTrans1D1" presStyleIdx="1" presStyleCnt="7"/>
      <dgm:spPr/>
      <dgm:t>
        <a:bodyPr/>
        <a:lstStyle/>
        <a:p>
          <a:endParaRPr lang="fr-FR"/>
        </a:p>
      </dgm:t>
    </dgm:pt>
    <dgm:pt modelId="{1D8BB89F-84D4-4A68-A83B-C718A6CBCB8C}" type="pres">
      <dgm:prSet presAssocID="{4741E4CA-D93D-46F9-8800-4E0A2777D472}" presName="node" presStyleLbl="node1" presStyleIdx="2" presStyleCnt="7">
        <dgm:presLayoutVars>
          <dgm:bulletEnabled val="1"/>
        </dgm:presLayoutVars>
      </dgm:prSet>
      <dgm:spPr/>
      <dgm:t>
        <a:bodyPr/>
        <a:lstStyle/>
        <a:p>
          <a:endParaRPr lang="fr-FR"/>
        </a:p>
      </dgm:t>
    </dgm:pt>
    <dgm:pt modelId="{AD39654B-BE61-4B0C-89DC-18951EACD44D}" type="pres">
      <dgm:prSet presAssocID="{4741E4CA-D93D-46F9-8800-4E0A2777D472}" presName="spNode" presStyleCnt="0"/>
      <dgm:spPr/>
    </dgm:pt>
    <dgm:pt modelId="{C28CA069-0A09-49C5-A726-FDBE89DEA57C}" type="pres">
      <dgm:prSet presAssocID="{C17A258D-55D8-4A89-AC99-97AEE7B3CF0B}" presName="sibTrans" presStyleLbl="sibTrans1D1" presStyleIdx="2" presStyleCnt="7"/>
      <dgm:spPr/>
      <dgm:t>
        <a:bodyPr/>
        <a:lstStyle/>
        <a:p>
          <a:endParaRPr lang="fr-FR"/>
        </a:p>
      </dgm:t>
    </dgm:pt>
    <dgm:pt modelId="{BA7FCEE5-7A49-4291-B4B3-4F1DAA86A124}" type="pres">
      <dgm:prSet presAssocID="{9D6174C2-0183-4859-979E-3F87097FA11E}" presName="node" presStyleLbl="node1" presStyleIdx="3" presStyleCnt="7">
        <dgm:presLayoutVars>
          <dgm:bulletEnabled val="1"/>
        </dgm:presLayoutVars>
      </dgm:prSet>
      <dgm:spPr/>
      <dgm:t>
        <a:bodyPr/>
        <a:lstStyle/>
        <a:p>
          <a:endParaRPr lang="fr-FR"/>
        </a:p>
      </dgm:t>
    </dgm:pt>
    <dgm:pt modelId="{7654DFC7-B489-464C-B95C-D3DD3D7933F4}" type="pres">
      <dgm:prSet presAssocID="{9D6174C2-0183-4859-979E-3F87097FA11E}" presName="spNode" presStyleCnt="0"/>
      <dgm:spPr/>
    </dgm:pt>
    <dgm:pt modelId="{0B67F088-14BB-4D57-B03E-0DF9F0F56A3F}" type="pres">
      <dgm:prSet presAssocID="{CE9DF90A-4A92-4D81-B123-9E3336E3677E}" presName="sibTrans" presStyleLbl="sibTrans1D1" presStyleIdx="3" presStyleCnt="7"/>
      <dgm:spPr/>
      <dgm:t>
        <a:bodyPr/>
        <a:lstStyle/>
        <a:p>
          <a:endParaRPr lang="fr-FR"/>
        </a:p>
      </dgm:t>
    </dgm:pt>
    <dgm:pt modelId="{CAFBB2B2-644B-4F27-A3B0-28A8A87B6D87}" type="pres">
      <dgm:prSet presAssocID="{F55D9409-C388-4961-9972-14F036B62ACA}" presName="node" presStyleLbl="node1" presStyleIdx="4" presStyleCnt="7">
        <dgm:presLayoutVars>
          <dgm:bulletEnabled val="1"/>
        </dgm:presLayoutVars>
      </dgm:prSet>
      <dgm:spPr/>
      <dgm:t>
        <a:bodyPr/>
        <a:lstStyle/>
        <a:p>
          <a:endParaRPr lang="fr-FR"/>
        </a:p>
      </dgm:t>
    </dgm:pt>
    <dgm:pt modelId="{6710CA38-9273-4749-9195-66B77FF99ADF}" type="pres">
      <dgm:prSet presAssocID="{F55D9409-C388-4961-9972-14F036B62ACA}" presName="spNode" presStyleCnt="0"/>
      <dgm:spPr/>
    </dgm:pt>
    <dgm:pt modelId="{B9C8148D-C04A-4BEB-B525-8339AA09A37C}" type="pres">
      <dgm:prSet presAssocID="{625EA167-177C-4DD2-AFE8-66B94C637F55}" presName="sibTrans" presStyleLbl="sibTrans1D1" presStyleIdx="4" presStyleCnt="7"/>
      <dgm:spPr/>
      <dgm:t>
        <a:bodyPr/>
        <a:lstStyle/>
        <a:p>
          <a:endParaRPr lang="fr-FR"/>
        </a:p>
      </dgm:t>
    </dgm:pt>
    <dgm:pt modelId="{2EB9832F-04CD-4E70-897E-E74705AABC2B}" type="pres">
      <dgm:prSet presAssocID="{27A87A47-E22D-4083-98A0-93F4B72FF302}" presName="node" presStyleLbl="node1" presStyleIdx="5" presStyleCnt="7">
        <dgm:presLayoutVars>
          <dgm:bulletEnabled val="1"/>
        </dgm:presLayoutVars>
      </dgm:prSet>
      <dgm:spPr/>
      <dgm:t>
        <a:bodyPr/>
        <a:lstStyle/>
        <a:p>
          <a:endParaRPr lang="fr-FR"/>
        </a:p>
      </dgm:t>
    </dgm:pt>
    <dgm:pt modelId="{BF7246C3-22C2-4B09-83B1-CF658D3BF04D}" type="pres">
      <dgm:prSet presAssocID="{27A87A47-E22D-4083-98A0-93F4B72FF302}" presName="spNode" presStyleCnt="0"/>
      <dgm:spPr/>
    </dgm:pt>
    <dgm:pt modelId="{B601AE43-A2FA-4BA9-B9F1-D42026D33113}" type="pres">
      <dgm:prSet presAssocID="{3C4761DA-1E3A-4DAB-8527-E1BB857F7B38}" presName="sibTrans" presStyleLbl="sibTrans1D1" presStyleIdx="5" presStyleCnt="7"/>
      <dgm:spPr/>
      <dgm:t>
        <a:bodyPr/>
        <a:lstStyle/>
        <a:p>
          <a:endParaRPr lang="fr-FR"/>
        </a:p>
      </dgm:t>
    </dgm:pt>
    <dgm:pt modelId="{32ED0753-6F3E-4EF3-A245-ECE25DC9EAC3}" type="pres">
      <dgm:prSet presAssocID="{55E132F5-9CFA-485E-8396-11107E198F4F}" presName="node" presStyleLbl="node1" presStyleIdx="6" presStyleCnt="7">
        <dgm:presLayoutVars>
          <dgm:bulletEnabled val="1"/>
        </dgm:presLayoutVars>
      </dgm:prSet>
      <dgm:spPr/>
      <dgm:t>
        <a:bodyPr/>
        <a:lstStyle/>
        <a:p>
          <a:endParaRPr lang="fr-FR"/>
        </a:p>
      </dgm:t>
    </dgm:pt>
    <dgm:pt modelId="{CA9AD081-F9F2-46DC-A47A-327934B72E6B}" type="pres">
      <dgm:prSet presAssocID="{55E132F5-9CFA-485E-8396-11107E198F4F}" presName="spNode" presStyleCnt="0"/>
      <dgm:spPr/>
    </dgm:pt>
    <dgm:pt modelId="{116B1E3F-AF5B-4920-8C60-8D1773D0B1B7}" type="pres">
      <dgm:prSet presAssocID="{B32E97B9-06C0-4395-BA41-696F255F333B}" presName="sibTrans" presStyleLbl="sibTrans1D1" presStyleIdx="6" presStyleCnt="7"/>
      <dgm:spPr/>
      <dgm:t>
        <a:bodyPr/>
        <a:lstStyle/>
        <a:p>
          <a:endParaRPr lang="fr-FR"/>
        </a:p>
      </dgm:t>
    </dgm:pt>
  </dgm:ptLst>
  <dgm:cxnLst>
    <dgm:cxn modelId="{C4C4A1FF-53F3-4CC7-9105-499CD6FEAE96}" type="presOf" srcId="{55E132F5-9CFA-485E-8396-11107E198F4F}" destId="{32ED0753-6F3E-4EF3-A245-ECE25DC9EAC3}" srcOrd="0" destOrd="0" presId="urn:microsoft.com/office/officeart/2005/8/layout/cycle5"/>
    <dgm:cxn modelId="{10584938-E1A4-4DB8-AD99-4CA30BC7613A}" type="presOf" srcId="{625EA167-177C-4DD2-AFE8-66B94C637F55}" destId="{B9C8148D-C04A-4BEB-B525-8339AA09A37C}" srcOrd="0" destOrd="0" presId="urn:microsoft.com/office/officeart/2005/8/layout/cycle5"/>
    <dgm:cxn modelId="{EE643A06-B844-4C21-9943-7F078F3E3541}" type="presOf" srcId="{404A1FD7-BB21-4F27-A890-0BBC261EDC13}" destId="{24DB679A-0E35-4AF9-8AEA-48E3BB82FE24}" srcOrd="0" destOrd="0" presId="urn:microsoft.com/office/officeart/2005/8/layout/cycle5"/>
    <dgm:cxn modelId="{F13B8B63-308A-4E8A-B98E-580B7C0325E0}" srcId="{404A1FD7-BB21-4F27-A890-0BBC261EDC13}" destId="{4741E4CA-D93D-46F9-8800-4E0A2777D472}" srcOrd="2" destOrd="0" parTransId="{8529EB17-0B9B-43AD-AD86-80798CEC76DF}" sibTransId="{C17A258D-55D8-4A89-AC99-97AEE7B3CF0B}"/>
    <dgm:cxn modelId="{3CDBB4F1-5416-4512-B474-00783D8A1225}" srcId="{404A1FD7-BB21-4F27-A890-0BBC261EDC13}" destId="{55E132F5-9CFA-485E-8396-11107E198F4F}" srcOrd="6" destOrd="0" parTransId="{0E85E65C-2633-4C00-AEEA-B1565DB689CC}" sibTransId="{B32E97B9-06C0-4395-BA41-696F255F333B}"/>
    <dgm:cxn modelId="{57531241-ACF5-476D-A123-ECD8E396470D}" type="presOf" srcId="{FE55D274-2FE9-49F0-B7D3-D761D3CAFBD0}" destId="{ACB186DA-6469-42AC-A251-37609F6B1649}" srcOrd="0" destOrd="0" presId="urn:microsoft.com/office/officeart/2005/8/layout/cycle5"/>
    <dgm:cxn modelId="{7DFAA426-32DC-42A9-A392-B1C619FA0ECA}" srcId="{404A1FD7-BB21-4F27-A890-0BBC261EDC13}" destId="{27A87A47-E22D-4083-98A0-93F4B72FF302}" srcOrd="5" destOrd="0" parTransId="{5F346378-5900-47A0-9CE3-3662241B8070}" sibTransId="{3C4761DA-1E3A-4DAB-8527-E1BB857F7B38}"/>
    <dgm:cxn modelId="{3BE339F3-6283-4B2A-A982-4C8049C16EAB}" type="presOf" srcId="{B32E97B9-06C0-4395-BA41-696F255F333B}" destId="{116B1E3F-AF5B-4920-8C60-8D1773D0B1B7}" srcOrd="0" destOrd="0" presId="urn:microsoft.com/office/officeart/2005/8/layout/cycle5"/>
    <dgm:cxn modelId="{D5BD5E91-8B61-40E1-A2A3-3044533B1BBF}" type="presOf" srcId="{9D6174C2-0183-4859-979E-3F87097FA11E}" destId="{BA7FCEE5-7A49-4291-B4B3-4F1DAA86A124}" srcOrd="0" destOrd="0" presId="urn:microsoft.com/office/officeart/2005/8/layout/cycle5"/>
    <dgm:cxn modelId="{31314958-7422-4EC7-A010-A764EFF8AC7C}" srcId="{404A1FD7-BB21-4F27-A890-0BBC261EDC13}" destId="{F55D9409-C388-4961-9972-14F036B62ACA}" srcOrd="4" destOrd="0" parTransId="{C5CB6DA3-94B6-4F92-BB7D-42DAFBAE6342}" sibTransId="{625EA167-177C-4DD2-AFE8-66B94C637F55}"/>
    <dgm:cxn modelId="{FDCA6357-EE5A-4C43-960B-957BAB0EF23D}" type="presOf" srcId="{CE9DF90A-4A92-4D81-B123-9E3336E3677E}" destId="{0B67F088-14BB-4D57-B03E-0DF9F0F56A3F}" srcOrd="0" destOrd="0" presId="urn:microsoft.com/office/officeart/2005/8/layout/cycle5"/>
    <dgm:cxn modelId="{1B4DECED-1604-4CD5-B857-F4AB25C30DA7}" type="presOf" srcId="{0B69A928-6AA9-441C-8CD3-14EBB04CCA24}" destId="{4BA5B4F3-1A22-41A1-A066-332A66AB9D3B}" srcOrd="0" destOrd="0" presId="urn:microsoft.com/office/officeart/2005/8/layout/cycle5"/>
    <dgm:cxn modelId="{25F949D3-0FE7-47BF-B7A1-F02852D837E8}" srcId="{404A1FD7-BB21-4F27-A890-0BBC261EDC13}" destId="{9D6174C2-0183-4859-979E-3F87097FA11E}" srcOrd="3" destOrd="0" parTransId="{E79EF7C1-D81A-4C96-90A1-212819964B6D}" sibTransId="{CE9DF90A-4A92-4D81-B123-9E3336E3677E}"/>
    <dgm:cxn modelId="{FEE7C507-D4B3-4741-8EDD-492637ED5940}" type="presOf" srcId="{C17A258D-55D8-4A89-AC99-97AEE7B3CF0B}" destId="{C28CA069-0A09-49C5-A726-FDBE89DEA57C}" srcOrd="0" destOrd="0" presId="urn:microsoft.com/office/officeart/2005/8/layout/cycle5"/>
    <dgm:cxn modelId="{4761800A-8EED-4E8B-8E47-519902ED0C2B}" type="presOf" srcId="{27A87A47-E22D-4083-98A0-93F4B72FF302}" destId="{2EB9832F-04CD-4E70-897E-E74705AABC2B}" srcOrd="0" destOrd="0" presId="urn:microsoft.com/office/officeart/2005/8/layout/cycle5"/>
    <dgm:cxn modelId="{83EA317A-D966-41A9-A141-BF797FE34761}" type="presOf" srcId="{4F631E3F-3F98-49F3-8D16-D445E61092DE}" destId="{66964488-03DF-4F95-B45C-890AA79D77A7}" srcOrd="0" destOrd="0" presId="urn:microsoft.com/office/officeart/2005/8/layout/cycle5"/>
    <dgm:cxn modelId="{27C3D2C3-E85B-4377-896C-0EA73A5D0CFB}" type="presOf" srcId="{3C4761DA-1E3A-4DAB-8527-E1BB857F7B38}" destId="{B601AE43-A2FA-4BA9-B9F1-D42026D33113}" srcOrd="0" destOrd="0" presId="urn:microsoft.com/office/officeart/2005/8/layout/cycle5"/>
    <dgm:cxn modelId="{60EDF540-614F-4659-BE8C-76C70164266E}" srcId="{404A1FD7-BB21-4F27-A890-0BBC261EDC13}" destId="{FE55D274-2FE9-49F0-B7D3-D761D3CAFBD0}" srcOrd="1" destOrd="0" parTransId="{F45E0A45-E3AC-4329-AF9E-62AD1B22E518}" sibTransId="{0B69A928-6AA9-441C-8CD3-14EBB04CCA24}"/>
    <dgm:cxn modelId="{6572143D-7444-40BE-9F74-1E62FBCC06EA}" type="presOf" srcId="{4741E4CA-D93D-46F9-8800-4E0A2777D472}" destId="{1D8BB89F-84D4-4A68-A83B-C718A6CBCB8C}" srcOrd="0" destOrd="0" presId="urn:microsoft.com/office/officeart/2005/8/layout/cycle5"/>
    <dgm:cxn modelId="{30B05505-DA12-41D5-8B8F-CA79AB0B4975}" type="presOf" srcId="{BEC78F00-EF94-4591-BAB9-8AA88C11B10B}" destId="{26DCD7C3-3D42-4B44-AE1F-144A4D976313}" srcOrd="0" destOrd="0" presId="urn:microsoft.com/office/officeart/2005/8/layout/cycle5"/>
    <dgm:cxn modelId="{DF99FEC5-9616-408E-B284-5434E451F2CE}" srcId="{404A1FD7-BB21-4F27-A890-0BBC261EDC13}" destId="{4F631E3F-3F98-49F3-8D16-D445E61092DE}" srcOrd="0" destOrd="0" parTransId="{EAD77551-98F5-4990-AFA7-F89BDE9B39AF}" sibTransId="{BEC78F00-EF94-4591-BAB9-8AA88C11B10B}"/>
    <dgm:cxn modelId="{3CA99434-1FBE-4B40-A70C-E9A66E573418}" type="presOf" srcId="{F55D9409-C388-4961-9972-14F036B62ACA}" destId="{CAFBB2B2-644B-4F27-A3B0-28A8A87B6D87}" srcOrd="0" destOrd="0" presId="urn:microsoft.com/office/officeart/2005/8/layout/cycle5"/>
    <dgm:cxn modelId="{EDEF3DE0-0F3F-432D-A694-7D5DFC7493B6}" type="presParOf" srcId="{24DB679A-0E35-4AF9-8AEA-48E3BB82FE24}" destId="{66964488-03DF-4F95-B45C-890AA79D77A7}" srcOrd="0" destOrd="0" presId="urn:microsoft.com/office/officeart/2005/8/layout/cycle5"/>
    <dgm:cxn modelId="{AA6FFBFC-AE84-42C1-8785-892BE080059D}" type="presParOf" srcId="{24DB679A-0E35-4AF9-8AEA-48E3BB82FE24}" destId="{53171B06-5079-406D-BFD8-EC1CE1CF84FF}" srcOrd="1" destOrd="0" presId="urn:microsoft.com/office/officeart/2005/8/layout/cycle5"/>
    <dgm:cxn modelId="{8C296A5B-5D38-4C5D-A33A-1D9CF8CA2797}" type="presParOf" srcId="{24DB679A-0E35-4AF9-8AEA-48E3BB82FE24}" destId="{26DCD7C3-3D42-4B44-AE1F-144A4D976313}" srcOrd="2" destOrd="0" presId="urn:microsoft.com/office/officeart/2005/8/layout/cycle5"/>
    <dgm:cxn modelId="{2BB7AF3C-20C7-4E59-8172-08DCF917A6ED}" type="presParOf" srcId="{24DB679A-0E35-4AF9-8AEA-48E3BB82FE24}" destId="{ACB186DA-6469-42AC-A251-37609F6B1649}" srcOrd="3" destOrd="0" presId="urn:microsoft.com/office/officeart/2005/8/layout/cycle5"/>
    <dgm:cxn modelId="{D1410F39-601B-4F3A-8489-4C56C090F1CA}" type="presParOf" srcId="{24DB679A-0E35-4AF9-8AEA-48E3BB82FE24}" destId="{A5F66580-7AB5-4CD8-9C4A-7FDD6C59391C}" srcOrd="4" destOrd="0" presId="urn:microsoft.com/office/officeart/2005/8/layout/cycle5"/>
    <dgm:cxn modelId="{7EE2CFA0-483E-4F72-8F75-52860A37388D}" type="presParOf" srcId="{24DB679A-0E35-4AF9-8AEA-48E3BB82FE24}" destId="{4BA5B4F3-1A22-41A1-A066-332A66AB9D3B}" srcOrd="5" destOrd="0" presId="urn:microsoft.com/office/officeart/2005/8/layout/cycle5"/>
    <dgm:cxn modelId="{D9024C1F-119B-4849-91C1-8F7DDFD9046B}" type="presParOf" srcId="{24DB679A-0E35-4AF9-8AEA-48E3BB82FE24}" destId="{1D8BB89F-84D4-4A68-A83B-C718A6CBCB8C}" srcOrd="6" destOrd="0" presId="urn:microsoft.com/office/officeart/2005/8/layout/cycle5"/>
    <dgm:cxn modelId="{D2BA57BB-3C42-4339-9EB1-3C812F891F96}" type="presParOf" srcId="{24DB679A-0E35-4AF9-8AEA-48E3BB82FE24}" destId="{AD39654B-BE61-4B0C-89DC-18951EACD44D}" srcOrd="7" destOrd="0" presId="urn:microsoft.com/office/officeart/2005/8/layout/cycle5"/>
    <dgm:cxn modelId="{E54ECCAD-B925-46FF-8CC0-FDA6421E876E}" type="presParOf" srcId="{24DB679A-0E35-4AF9-8AEA-48E3BB82FE24}" destId="{C28CA069-0A09-49C5-A726-FDBE89DEA57C}" srcOrd="8" destOrd="0" presId="urn:microsoft.com/office/officeart/2005/8/layout/cycle5"/>
    <dgm:cxn modelId="{E7FDA7B0-4F1A-413D-B6CE-0A65452DA00A}" type="presParOf" srcId="{24DB679A-0E35-4AF9-8AEA-48E3BB82FE24}" destId="{BA7FCEE5-7A49-4291-B4B3-4F1DAA86A124}" srcOrd="9" destOrd="0" presId="urn:microsoft.com/office/officeart/2005/8/layout/cycle5"/>
    <dgm:cxn modelId="{7B51BB3C-DA0E-4D0C-8514-BB7C9C13B8E6}" type="presParOf" srcId="{24DB679A-0E35-4AF9-8AEA-48E3BB82FE24}" destId="{7654DFC7-B489-464C-B95C-D3DD3D7933F4}" srcOrd="10" destOrd="0" presId="urn:microsoft.com/office/officeart/2005/8/layout/cycle5"/>
    <dgm:cxn modelId="{C479C0A4-54B9-4957-956B-1A1D7C7F1C2A}" type="presParOf" srcId="{24DB679A-0E35-4AF9-8AEA-48E3BB82FE24}" destId="{0B67F088-14BB-4D57-B03E-0DF9F0F56A3F}" srcOrd="11" destOrd="0" presId="urn:microsoft.com/office/officeart/2005/8/layout/cycle5"/>
    <dgm:cxn modelId="{C84362E2-AC2A-40E7-A88B-5C03CCA1AC7A}" type="presParOf" srcId="{24DB679A-0E35-4AF9-8AEA-48E3BB82FE24}" destId="{CAFBB2B2-644B-4F27-A3B0-28A8A87B6D87}" srcOrd="12" destOrd="0" presId="urn:microsoft.com/office/officeart/2005/8/layout/cycle5"/>
    <dgm:cxn modelId="{DFC754B1-5000-4589-9CBF-34785EE1E507}" type="presParOf" srcId="{24DB679A-0E35-4AF9-8AEA-48E3BB82FE24}" destId="{6710CA38-9273-4749-9195-66B77FF99ADF}" srcOrd="13" destOrd="0" presId="urn:microsoft.com/office/officeart/2005/8/layout/cycle5"/>
    <dgm:cxn modelId="{F232C587-FDFE-4FD6-BE4C-48EB930372DE}" type="presParOf" srcId="{24DB679A-0E35-4AF9-8AEA-48E3BB82FE24}" destId="{B9C8148D-C04A-4BEB-B525-8339AA09A37C}" srcOrd="14" destOrd="0" presId="urn:microsoft.com/office/officeart/2005/8/layout/cycle5"/>
    <dgm:cxn modelId="{A361F67B-0FDB-4365-B1CB-4D0C82577863}" type="presParOf" srcId="{24DB679A-0E35-4AF9-8AEA-48E3BB82FE24}" destId="{2EB9832F-04CD-4E70-897E-E74705AABC2B}" srcOrd="15" destOrd="0" presId="urn:microsoft.com/office/officeart/2005/8/layout/cycle5"/>
    <dgm:cxn modelId="{9ED3900D-26F1-4C77-A9BF-E974349E9DB1}" type="presParOf" srcId="{24DB679A-0E35-4AF9-8AEA-48E3BB82FE24}" destId="{BF7246C3-22C2-4B09-83B1-CF658D3BF04D}" srcOrd="16" destOrd="0" presId="urn:microsoft.com/office/officeart/2005/8/layout/cycle5"/>
    <dgm:cxn modelId="{6CC3386E-97E2-4E77-A4DD-737B88A8F7DB}" type="presParOf" srcId="{24DB679A-0E35-4AF9-8AEA-48E3BB82FE24}" destId="{B601AE43-A2FA-4BA9-B9F1-D42026D33113}" srcOrd="17" destOrd="0" presId="urn:microsoft.com/office/officeart/2005/8/layout/cycle5"/>
    <dgm:cxn modelId="{E160BDFB-08D1-4324-B79A-59925062617D}" type="presParOf" srcId="{24DB679A-0E35-4AF9-8AEA-48E3BB82FE24}" destId="{32ED0753-6F3E-4EF3-A245-ECE25DC9EAC3}" srcOrd="18" destOrd="0" presId="urn:microsoft.com/office/officeart/2005/8/layout/cycle5"/>
    <dgm:cxn modelId="{C963A7D9-522C-478D-ABE0-5D99747BF346}" type="presParOf" srcId="{24DB679A-0E35-4AF9-8AEA-48E3BB82FE24}" destId="{CA9AD081-F9F2-46DC-A47A-327934B72E6B}" srcOrd="19" destOrd="0" presId="urn:microsoft.com/office/officeart/2005/8/layout/cycle5"/>
    <dgm:cxn modelId="{F484F931-4604-43F9-912D-1FFD2F164FCC}" type="presParOf" srcId="{24DB679A-0E35-4AF9-8AEA-48E3BB82FE24}" destId="{116B1E3F-AF5B-4920-8C60-8D1773D0B1B7}" srcOrd="20"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A1FD7-BB21-4F27-A890-0BBC261EDC13}"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fr-FR"/>
        </a:p>
      </dgm:t>
    </dgm:pt>
    <dgm:pt modelId="{4F631E3F-3F98-49F3-8D16-D445E61092DE}">
      <dgm:prSet phldrT="[Texte]"/>
      <dgm:spPr>
        <a:solidFill>
          <a:srgbClr val="00B0F0"/>
        </a:solidFill>
      </dgm:spPr>
      <dgm:t>
        <a:bodyPr/>
        <a:lstStyle/>
        <a:p>
          <a:r>
            <a:rPr lang="fr-BE" dirty="0" smtClean="0"/>
            <a:t>Cibler</a:t>
          </a:r>
          <a:endParaRPr lang="fr-FR" dirty="0"/>
        </a:p>
      </dgm:t>
    </dgm:pt>
    <dgm:pt modelId="{EAD77551-98F5-4990-AFA7-F89BDE9B39AF}" type="parTrans" cxnId="{DF99FEC5-9616-408E-B284-5434E451F2CE}">
      <dgm:prSet/>
      <dgm:spPr/>
      <dgm:t>
        <a:bodyPr/>
        <a:lstStyle/>
        <a:p>
          <a:endParaRPr lang="fr-FR"/>
        </a:p>
      </dgm:t>
    </dgm:pt>
    <dgm:pt modelId="{BEC78F00-EF94-4591-BAB9-8AA88C11B10B}" type="sibTrans" cxnId="{DF99FEC5-9616-408E-B284-5434E451F2CE}">
      <dgm:prSet/>
      <dgm:spPr/>
      <dgm:t>
        <a:bodyPr/>
        <a:lstStyle/>
        <a:p>
          <a:endParaRPr lang="fr-FR"/>
        </a:p>
      </dgm:t>
    </dgm:pt>
    <dgm:pt modelId="{FE55D274-2FE9-49F0-B7D3-D761D3CAFBD0}">
      <dgm:prSet phldrT="[Texte]"/>
      <dgm:spPr>
        <a:solidFill>
          <a:srgbClr val="00B0F0"/>
        </a:solidFill>
      </dgm:spPr>
      <dgm:t>
        <a:bodyPr/>
        <a:lstStyle/>
        <a:p>
          <a:r>
            <a:rPr lang="fr-BE" dirty="0" smtClean="0"/>
            <a:t>Angler</a:t>
          </a:r>
          <a:endParaRPr lang="fr-FR" dirty="0"/>
        </a:p>
      </dgm:t>
    </dgm:pt>
    <dgm:pt modelId="{F45E0A45-E3AC-4329-AF9E-62AD1B22E518}" type="parTrans" cxnId="{60EDF540-614F-4659-BE8C-76C70164266E}">
      <dgm:prSet/>
      <dgm:spPr/>
      <dgm:t>
        <a:bodyPr/>
        <a:lstStyle/>
        <a:p>
          <a:endParaRPr lang="fr-FR"/>
        </a:p>
      </dgm:t>
    </dgm:pt>
    <dgm:pt modelId="{0B69A928-6AA9-441C-8CD3-14EBB04CCA24}" type="sibTrans" cxnId="{60EDF540-614F-4659-BE8C-76C70164266E}">
      <dgm:prSet/>
      <dgm:spPr/>
      <dgm:t>
        <a:bodyPr/>
        <a:lstStyle/>
        <a:p>
          <a:endParaRPr lang="fr-FR"/>
        </a:p>
      </dgm:t>
    </dgm:pt>
    <dgm:pt modelId="{4741E4CA-D93D-46F9-8800-4E0A2777D472}">
      <dgm:prSet phldrT="[Texte]"/>
      <dgm:spPr>
        <a:solidFill>
          <a:srgbClr val="00B0F0"/>
        </a:solidFill>
      </dgm:spPr>
      <dgm:t>
        <a:bodyPr/>
        <a:lstStyle/>
        <a:p>
          <a:r>
            <a:rPr lang="fr-BE" dirty="0" smtClean="0"/>
            <a:t>Rédiger / Illustrer / Enrichir</a:t>
          </a:r>
          <a:endParaRPr lang="fr-FR" dirty="0"/>
        </a:p>
      </dgm:t>
    </dgm:pt>
    <dgm:pt modelId="{8529EB17-0B9B-43AD-AD86-80798CEC76DF}" type="parTrans" cxnId="{F13B8B63-308A-4E8A-B98E-580B7C0325E0}">
      <dgm:prSet/>
      <dgm:spPr/>
      <dgm:t>
        <a:bodyPr/>
        <a:lstStyle/>
        <a:p>
          <a:endParaRPr lang="fr-FR"/>
        </a:p>
      </dgm:t>
    </dgm:pt>
    <dgm:pt modelId="{C17A258D-55D8-4A89-AC99-97AEE7B3CF0B}" type="sibTrans" cxnId="{F13B8B63-308A-4E8A-B98E-580B7C0325E0}">
      <dgm:prSet/>
      <dgm:spPr/>
      <dgm:t>
        <a:bodyPr/>
        <a:lstStyle/>
        <a:p>
          <a:endParaRPr lang="fr-FR"/>
        </a:p>
      </dgm:t>
    </dgm:pt>
    <dgm:pt modelId="{9D6174C2-0183-4859-979E-3F87097FA11E}">
      <dgm:prSet phldrT="[Texte]"/>
      <dgm:spPr>
        <a:solidFill>
          <a:srgbClr val="00B0F0"/>
        </a:solidFill>
      </dgm:spPr>
      <dgm:t>
        <a:bodyPr/>
        <a:lstStyle/>
        <a:p>
          <a:r>
            <a:rPr lang="fr-BE" dirty="0" smtClean="0"/>
            <a:t>Optimiser</a:t>
          </a:r>
          <a:endParaRPr lang="fr-FR" dirty="0"/>
        </a:p>
      </dgm:t>
    </dgm:pt>
    <dgm:pt modelId="{E79EF7C1-D81A-4C96-90A1-212819964B6D}" type="parTrans" cxnId="{25F949D3-0FE7-47BF-B7A1-F02852D837E8}">
      <dgm:prSet/>
      <dgm:spPr/>
      <dgm:t>
        <a:bodyPr/>
        <a:lstStyle/>
        <a:p>
          <a:endParaRPr lang="fr-FR"/>
        </a:p>
      </dgm:t>
    </dgm:pt>
    <dgm:pt modelId="{CE9DF90A-4A92-4D81-B123-9E3336E3677E}" type="sibTrans" cxnId="{25F949D3-0FE7-47BF-B7A1-F02852D837E8}">
      <dgm:prSet/>
      <dgm:spPr/>
      <dgm:t>
        <a:bodyPr/>
        <a:lstStyle/>
        <a:p>
          <a:endParaRPr lang="fr-FR"/>
        </a:p>
      </dgm:t>
    </dgm:pt>
    <dgm:pt modelId="{F55D9409-C388-4961-9972-14F036B62ACA}">
      <dgm:prSet phldrT="[Texte]"/>
      <dgm:spPr>
        <a:solidFill>
          <a:srgbClr val="00B0F0"/>
        </a:solidFill>
      </dgm:spPr>
      <dgm:t>
        <a:bodyPr/>
        <a:lstStyle/>
        <a:p>
          <a:r>
            <a:rPr lang="fr-BE" dirty="0" smtClean="0"/>
            <a:t>Promouvoir</a:t>
          </a:r>
          <a:endParaRPr lang="fr-FR" dirty="0"/>
        </a:p>
      </dgm:t>
    </dgm:pt>
    <dgm:pt modelId="{C5CB6DA3-94B6-4F92-BB7D-42DAFBAE6342}" type="parTrans" cxnId="{31314958-7422-4EC7-A010-A764EFF8AC7C}">
      <dgm:prSet/>
      <dgm:spPr/>
      <dgm:t>
        <a:bodyPr/>
        <a:lstStyle/>
        <a:p>
          <a:endParaRPr lang="fr-FR"/>
        </a:p>
      </dgm:t>
    </dgm:pt>
    <dgm:pt modelId="{625EA167-177C-4DD2-AFE8-66B94C637F55}" type="sibTrans" cxnId="{31314958-7422-4EC7-A010-A764EFF8AC7C}">
      <dgm:prSet/>
      <dgm:spPr/>
      <dgm:t>
        <a:bodyPr/>
        <a:lstStyle/>
        <a:p>
          <a:endParaRPr lang="fr-FR"/>
        </a:p>
      </dgm:t>
    </dgm:pt>
    <dgm:pt modelId="{27A87A47-E22D-4083-98A0-93F4B72FF302}">
      <dgm:prSet phldrT="[Texte]"/>
      <dgm:spPr>
        <a:solidFill>
          <a:srgbClr val="00B0F0"/>
        </a:solidFill>
      </dgm:spPr>
      <dgm:t>
        <a:bodyPr/>
        <a:lstStyle/>
        <a:p>
          <a:r>
            <a:rPr lang="fr-BE" dirty="0" smtClean="0"/>
            <a:t>Dialoguer</a:t>
          </a:r>
          <a:endParaRPr lang="fr-FR" dirty="0"/>
        </a:p>
      </dgm:t>
    </dgm:pt>
    <dgm:pt modelId="{5F346378-5900-47A0-9CE3-3662241B8070}" type="parTrans" cxnId="{7DFAA426-32DC-42A9-A392-B1C619FA0ECA}">
      <dgm:prSet/>
      <dgm:spPr/>
      <dgm:t>
        <a:bodyPr/>
        <a:lstStyle/>
        <a:p>
          <a:endParaRPr lang="fr-FR"/>
        </a:p>
      </dgm:t>
    </dgm:pt>
    <dgm:pt modelId="{3C4761DA-1E3A-4DAB-8527-E1BB857F7B38}" type="sibTrans" cxnId="{7DFAA426-32DC-42A9-A392-B1C619FA0ECA}">
      <dgm:prSet/>
      <dgm:spPr/>
      <dgm:t>
        <a:bodyPr/>
        <a:lstStyle/>
        <a:p>
          <a:endParaRPr lang="fr-FR"/>
        </a:p>
      </dgm:t>
    </dgm:pt>
    <dgm:pt modelId="{55E132F5-9CFA-485E-8396-11107E198F4F}">
      <dgm:prSet phldrT="[Texte]"/>
      <dgm:spPr>
        <a:solidFill>
          <a:schemeClr val="accent1">
            <a:lumMod val="75000"/>
          </a:schemeClr>
        </a:solidFill>
      </dgm:spPr>
      <dgm:t>
        <a:bodyPr/>
        <a:lstStyle/>
        <a:p>
          <a:r>
            <a:rPr lang="fr-BE" dirty="0" smtClean="0"/>
            <a:t>Mesurer</a:t>
          </a:r>
          <a:endParaRPr lang="fr-FR" dirty="0"/>
        </a:p>
      </dgm:t>
    </dgm:pt>
    <dgm:pt modelId="{0E85E65C-2633-4C00-AEEA-B1565DB689CC}" type="parTrans" cxnId="{3CDBB4F1-5416-4512-B474-00783D8A1225}">
      <dgm:prSet/>
      <dgm:spPr/>
      <dgm:t>
        <a:bodyPr/>
        <a:lstStyle/>
        <a:p>
          <a:endParaRPr lang="fr-FR"/>
        </a:p>
      </dgm:t>
    </dgm:pt>
    <dgm:pt modelId="{B32E97B9-06C0-4395-BA41-696F255F333B}" type="sibTrans" cxnId="{3CDBB4F1-5416-4512-B474-00783D8A1225}">
      <dgm:prSet/>
      <dgm:spPr/>
      <dgm:t>
        <a:bodyPr/>
        <a:lstStyle/>
        <a:p>
          <a:endParaRPr lang="fr-FR"/>
        </a:p>
      </dgm:t>
    </dgm:pt>
    <dgm:pt modelId="{24DB679A-0E35-4AF9-8AEA-48E3BB82FE24}" type="pres">
      <dgm:prSet presAssocID="{404A1FD7-BB21-4F27-A890-0BBC261EDC13}" presName="cycle" presStyleCnt="0">
        <dgm:presLayoutVars>
          <dgm:dir/>
          <dgm:resizeHandles val="exact"/>
        </dgm:presLayoutVars>
      </dgm:prSet>
      <dgm:spPr/>
      <dgm:t>
        <a:bodyPr/>
        <a:lstStyle/>
        <a:p>
          <a:endParaRPr lang="fr-FR"/>
        </a:p>
      </dgm:t>
    </dgm:pt>
    <dgm:pt modelId="{66964488-03DF-4F95-B45C-890AA79D77A7}" type="pres">
      <dgm:prSet presAssocID="{4F631E3F-3F98-49F3-8D16-D445E61092DE}" presName="node" presStyleLbl="node1" presStyleIdx="0" presStyleCnt="7">
        <dgm:presLayoutVars>
          <dgm:bulletEnabled val="1"/>
        </dgm:presLayoutVars>
      </dgm:prSet>
      <dgm:spPr/>
      <dgm:t>
        <a:bodyPr/>
        <a:lstStyle/>
        <a:p>
          <a:endParaRPr lang="fr-FR"/>
        </a:p>
      </dgm:t>
    </dgm:pt>
    <dgm:pt modelId="{53171B06-5079-406D-BFD8-EC1CE1CF84FF}" type="pres">
      <dgm:prSet presAssocID="{4F631E3F-3F98-49F3-8D16-D445E61092DE}" presName="spNode" presStyleCnt="0"/>
      <dgm:spPr/>
    </dgm:pt>
    <dgm:pt modelId="{26DCD7C3-3D42-4B44-AE1F-144A4D976313}" type="pres">
      <dgm:prSet presAssocID="{BEC78F00-EF94-4591-BAB9-8AA88C11B10B}" presName="sibTrans" presStyleLbl="sibTrans1D1" presStyleIdx="0" presStyleCnt="7"/>
      <dgm:spPr/>
      <dgm:t>
        <a:bodyPr/>
        <a:lstStyle/>
        <a:p>
          <a:endParaRPr lang="fr-FR"/>
        </a:p>
      </dgm:t>
    </dgm:pt>
    <dgm:pt modelId="{ACB186DA-6469-42AC-A251-37609F6B1649}" type="pres">
      <dgm:prSet presAssocID="{FE55D274-2FE9-49F0-B7D3-D761D3CAFBD0}" presName="node" presStyleLbl="node1" presStyleIdx="1" presStyleCnt="7">
        <dgm:presLayoutVars>
          <dgm:bulletEnabled val="1"/>
        </dgm:presLayoutVars>
      </dgm:prSet>
      <dgm:spPr/>
      <dgm:t>
        <a:bodyPr/>
        <a:lstStyle/>
        <a:p>
          <a:endParaRPr lang="fr-FR"/>
        </a:p>
      </dgm:t>
    </dgm:pt>
    <dgm:pt modelId="{A5F66580-7AB5-4CD8-9C4A-7FDD6C59391C}" type="pres">
      <dgm:prSet presAssocID="{FE55D274-2FE9-49F0-B7D3-D761D3CAFBD0}" presName="spNode" presStyleCnt="0"/>
      <dgm:spPr/>
    </dgm:pt>
    <dgm:pt modelId="{4BA5B4F3-1A22-41A1-A066-332A66AB9D3B}" type="pres">
      <dgm:prSet presAssocID="{0B69A928-6AA9-441C-8CD3-14EBB04CCA24}" presName="sibTrans" presStyleLbl="sibTrans1D1" presStyleIdx="1" presStyleCnt="7"/>
      <dgm:spPr/>
      <dgm:t>
        <a:bodyPr/>
        <a:lstStyle/>
        <a:p>
          <a:endParaRPr lang="fr-FR"/>
        </a:p>
      </dgm:t>
    </dgm:pt>
    <dgm:pt modelId="{1D8BB89F-84D4-4A68-A83B-C718A6CBCB8C}" type="pres">
      <dgm:prSet presAssocID="{4741E4CA-D93D-46F9-8800-4E0A2777D472}" presName="node" presStyleLbl="node1" presStyleIdx="2" presStyleCnt="7">
        <dgm:presLayoutVars>
          <dgm:bulletEnabled val="1"/>
        </dgm:presLayoutVars>
      </dgm:prSet>
      <dgm:spPr/>
      <dgm:t>
        <a:bodyPr/>
        <a:lstStyle/>
        <a:p>
          <a:endParaRPr lang="fr-FR"/>
        </a:p>
      </dgm:t>
    </dgm:pt>
    <dgm:pt modelId="{AD39654B-BE61-4B0C-89DC-18951EACD44D}" type="pres">
      <dgm:prSet presAssocID="{4741E4CA-D93D-46F9-8800-4E0A2777D472}" presName="spNode" presStyleCnt="0"/>
      <dgm:spPr/>
    </dgm:pt>
    <dgm:pt modelId="{C28CA069-0A09-49C5-A726-FDBE89DEA57C}" type="pres">
      <dgm:prSet presAssocID="{C17A258D-55D8-4A89-AC99-97AEE7B3CF0B}" presName="sibTrans" presStyleLbl="sibTrans1D1" presStyleIdx="2" presStyleCnt="7"/>
      <dgm:spPr/>
      <dgm:t>
        <a:bodyPr/>
        <a:lstStyle/>
        <a:p>
          <a:endParaRPr lang="fr-FR"/>
        </a:p>
      </dgm:t>
    </dgm:pt>
    <dgm:pt modelId="{BA7FCEE5-7A49-4291-B4B3-4F1DAA86A124}" type="pres">
      <dgm:prSet presAssocID="{9D6174C2-0183-4859-979E-3F87097FA11E}" presName="node" presStyleLbl="node1" presStyleIdx="3" presStyleCnt="7">
        <dgm:presLayoutVars>
          <dgm:bulletEnabled val="1"/>
        </dgm:presLayoutVars>
      </dgm:prSet>
      <dgm:spPr/>
      <dgm:t>
        <a:bodyPr/>
        <a:lstStyle/>
        <a:p>
          <a:endParaRPr lang="fr-FR"/>
        </a:p>
      </dgm:t>
    </dgm:pt>
    <dgm:pt modelId="{7654DFC7-B489-464C-B95C-D3DD3D7933F4}" type="pres">
      <dgm:prSet presAssocID="{9D6174C2-0183-4859-979E-3F87097FA11E}" presName="spNode" presStyleCnt="0"/>
      <dgm:spPr/>
    </dgm:pt>
    <dgm:pt modelId="{0B67F088-14BB-4D57-B03E-0DF9F0F56A3F}" type="pres">
      <dgm:prSet presAssocID="{CE9DF90A-4A92-4D81-B123-9E3336E3677E}" presName="sibTrans" presStyleLbl="sibTrans1D1" presStyleIdx="3" presStyleCnt="7"/>
      <dgm:spPr/>
      <dgm:t>
        <a:bodyPr/>
        <a:lstStyle/>
        <a:p>
          <a:endParaRPr lang="fr-FR"/>
        </a:p>
      </dgm:t>
    </dgm:pt>
    <dgm:pt modelId="{CAFBB2B2-644B-4F27-A3B0-28A8A87B6D87}" type="pres">
      <dgm:prSet presAssocID="{F55D9409-C388-4961-9972-14F036B62ACA}" presName="node" presStyleLbl="node1" presStyleIdx="4" presStyleCnt="7">
        <dgm:presLayoutVars>
          <dgm:bulletEnabled val="1"/>
        </dgm:presLayoutVars>
      </dgm:prSet>
      <dgm:spPr/>
      <dgm:t>
        <a:bodyPr/>
        <a:lstStyle/>
        <a:p>
          <a:endParaRPr lang="fr-FR"/>
        </a:p>
      </dgm:t>
    </dgm:pt>
    <dgm:pt modelId="{6710CA38-9273-4749-9195-66B77FF99ADF}" type="pres">
      <dgm:prSet presAssocID="{F55D9409-C388-4961-9972-14F036B62ACA}" presName="spNode" presStyleCnt="0"/>
      <dgm:spPr/>
    </dgm:pt>
    <dgm:pt modelId="{B9C8148D-C04A-4BEB-B525-8339AA09A37C}" type="pres">
      <dgm:prSet presAssocID="{625EA167-177C-4DD2-AFE8-66B94C637F55}" presName="sibTrans" presStyleLbl="sibTrans1D1" presStyleIdx="4" presStyleCnt="7"/>
      <dgm:spPr/>
      <dgm:t>
        <a:bodyPr/>
        <a:lstStyle/>
        <a:p>
          <a:endParaRPr lang="fr-FR"/>
        </a:p>
      </dgm:t>
    </dgm:pt>
    <dgm:pt modelId="{2EB9832F-04CD-4E70-897E-E74705AABC2B}" type="pres">
      <dgm:prSet presAssocID="{27A87A47-E22D-4083-98A0-93F4B72FF302}" presName="node" presStyleLbl="node1" presStyleIdx="5" presStyleCnt="7">
        <dgm:presLayoutVars>
          <dgm:bulletEnabled val="1"/>
        </dgm:presLayoutVars>
      </dgm:prSet>
      <dgm:spPr/>
      <dgm:t>
        <a:bodyPr/>
        <a:lstStyle/>
        <a:p>
          <a:endParaRPr lang="fr-FR"/>
        </a:p>
      </dgm:t>
    </dgm:pt>
    <dgm:pt modelId="{BF7246C3-22C2-4B09-83B1-CF658D3BF04D}" type="pres">
      <dgm:prSet presAssocID="{27A87A47-E22D-4083-98A0-93F4B72FF302}" presName="spNode" presStyleCnt="0"/>
      <dgm:spPr/>
    </dgm:pt>
    <dgm:pt modelId="{B601AE43-A2FA-4BA9-B9F1-D42026D33113}" type="pres">
      <dgm:prSet presAssocID="{3C4761DA-1E3A-4DAB-8527-E1BB857F7B38}" presName="sibTrans" presStyleLbl="sibTrans1D1" presStyleIdx="5" presStyleCnt="7"/>
      <dgm:spPr/>
      <dgm:t>
        <a:bodyPr/>
        <a:lstStyle/>
        <a:p>
          <a:endParaRPr lang="fr-FR"/>
        </a:p>
      </dgm:t>
    </dgm:pt>
    <dgm:pt modelId="{32ED0753-6F3E-4EF3-A245-ECE25DC9EAC3}" type="pres">
      <dgm:prSet presAssocID="{55E132F5-9CFA-485E-8396-11107E198F4F}" presName="node" presStyleLbl="node1" presStyleIdx="6" presStyleCnt="7">
        <dgm:presLayoutVars>
          <dgm:bulletEnabled val="1"/>
        </dgm:presLayoutVars>
      </dgm:prSet>
      <dgm:spPr/>
      <dgm:t>
        <a:bodyPr/>
        <a:lstStyle/>
        <a:p>
          <a:endParaRPr lang="fr-FR"/>
        </a:p>
      </dgm:t>
    </dgm:pt>
    <dgm:pt modelId="{CA9AD081-F9F2-46DC-A47A-327934B72E6B}" type="pres">
      <dgm:prSet presAssocID="{55E132F5-9CFA-485E-8396-11107E198F4F}" presName="spNode" presStyleCnt="0"/>
      <dgm:spPr/>
    </dgm:pt>
    <dgm:pt modelId="{116B1E3F-AF5B-4920-8C60-8D1773D0B1B7}" type="pres">
      <dgm:prSet presAssocID="{B32E97B9-06C0-4395-BA41-696F255F333B}" presName="sibTrans" presStyleLbl="sibTrans1D1" presStyleIdx="6" presStyleCnt="7"/>
      <dgm:spPr/>
      <dgm:t>
        <a:bodyPr/>
        <a:lstStyle/>
        <a:p>
          <a:endParaRPr lang="fr-FR"/>
        </a:p>
      </dgm:t>
    </dgm:pt>
  </dgm:ptLst>
  <dgm:cxnLst>
    <dgm:cxn modelId="{4FB514FA-05D9-40C0-97BC-85F5B334FB14}" type="presOf" srcId="{B32E97B9-06C0-4395-BA41-696F255F333B}" destId="{116B1E3F-AF5B-4920-8C60-8D1773D0B1B7}" srcOrd="0" destOrd="0" presId="urn:microsoft.com/office/officeart/2005/8/layout/cycle5"/>
    <dgm:cxn modelId="{E3249619-318A-483D-9598-1D556556CB16}" type="presOf" srcId="{0B69A928-6AA9-441C-8CD3-14EBB04CCA24}" destId="{4BA5B4F3-1A22-41A1-A066-332A66AB9D3B}" srcOrd="0" destOrd="0" presId="urn:microsoft.com/office/officeart/2005/8/layout/cycle5"/>
    <dgm:cxn modelId="{7B6D6D06-EA81-4AF5-A599-CFD8D9E7A2E9}" type="presOf" srcId="{C17A258D-55D8-4A89-AC99-97AEE7B3CF0B}" destId="{C28CA069-0A09-49C5-A726-FDBE89DEA57C}" srcOrd="0" destOrd="0" presId="urn:microsoft.com/office/officeart/2005/8/layout/cycle5"/>
    <dgm:cxn modelId="{D808BAD4-AE59-4DF5-B73B-ABF8A58E1AE2}" type="presOf" srcId="{27A87A47-E22D-4083-98A0-93F4B72FF302}" destId="{2EB9832F-04CD-4E70-897E-E74705AABC2B}" srcOrd="0" destOrd="0" presId="urn:microsoft.com/office/officeart/2005/8/layout/cycle5"/>
    <dgm:cxn modelId="{DF99FEC5-9616-408E-B284-5434E451F2CE}" srcId="{404A1FD7-BB21-4F27-A890-0BBC261EDC13}" destId="{4F631E3F-3F98-49F3-8D16-D445E61092DE}" srcOrd="0" destOrd="0" parTransId="{EAD77551-98F5-4990-AFA7-F89BDE9B39AF}" sibTransId="{BEC78F00-EF94-4591-BAB9-8AA88C11B10B}"/>
    <dgm:cxn modelId="{92514920-9798-4760-BB94-3D67B60BE1EC}" type="presOf" srcId="{F55D9409-C388-4961-9972-14F036B62ACA}" destId="{CAFBB2B2-644B-4F27-A3B0-28A8A87B6D87}" srcOrd="0" destOrd="0" presId="urn:microsoft.com/office/officeart/2005/8/layout/cycle5"/>
    <dgm:cxn modelId="{683CA403-D0E8-48ED-930C-1E245559E637}" type="presOf" srcId="{9D6174C2-0183-4859-979E-3F87097FA11E}" destId="{BA7FCEE5-7A49-4291-B4B3-4F1DAA86A124}" srcOrd="0" destOrd="0" presId="urn:microsoft.com/office/officeart/2005/8/layout/cycle5"/>
    <dgm:cxn modelId="{4CC5E7F4-691D-4EE6-8B91-A3DA9F325EE0}" type="presOf" srcId="{3C4761DA-1E3A-4DAB-8527-E1BB857F7B38}" destId="{B601AE43-A2FA-4BA9-B9F1-D42026D33113}" srcOrd="0" destOrd="0" presId="urn:microsoft.com/office/officeart/2005/8/layout/cycle5"/>
    <dgm:cxn modelId="{2EB4B880-5293-475E-AE4B-ADFB2AEAF460}" type="presOf" srcId="{BEC78F00-EF94-4591-BAB9-8AA88C11B10B}" destId="{26DCD7C3-3D42-4B44-AE1F-144A4D976313}" srcOrd="0" destOrd="0" presId="urn:microsoft.com/office/officeart/2005/8/layout/cycle5"/>
    <dgm:cxn modelId="{A14F2012-DB8B-46F7-8C9B-34015E512980}" type="presOf" srcId="{625EA167-177C-4DD2-AFE8-66B94C637F55}" destId="{B9C8148D-C04A-4BEB-B525-8339AA09A37C}" srcOrd="0" destOrd="0" presId="urn:microsoft.com/office/officeart/2005/8/layout/cycle5"/>
    <dgm:cxn modelId="{2FC87A06-DDE3-4CAE-BFF4-06532331D920}" type="presOf" srcId="{4F631E3F-3F98-49F3-8D16-D445E61092DE}" destId="{66964488-03DF-4F95-B45C-890AA79D77A7}" srcOrd="0" destOrd="0" presId="urn:microsoft.com/office/officeart/2005/8/layout/cycle5"/>
    <dgm:cxn modelId="{A25F767D-0674-4629-9B08-FBC0DD82DFAF}" type="presOf" srcId="{55E132F5-9CFA-485E-8396-11107E198F4F}" destId="{32ED0753-6F3E-4EF3-A245-ECE25DC9EAC3}" srcOrd="0" destOrd="0" presId="urn:microsoft.com/office/officeart/2005/8/layout/cycle5"/>
    <dgm:cxn modelId="{7DFAA426-32DC-42A9-A392-B1C619FA0ECA}" srcId="{404A1FD7-BB21-4F27-A890-0BBC261EDC13}" destId="{27A87A47-E22D-4083-98A0-93F4B72FF302}" srcOrd="5" destOrd="0" parTransId="{5F346378-5900-47A0-9CE3-3662241B8070}" sibTransId="{3C4761DA-1E3A-4DAB-8527-E1BB857F7B38}"/>
    <dgm:cxn modelId="{25F949D3-0FE7-47BF-B7A1-F02852D837E8}" srcId="{404A1FD7-BB21-4F27-A890-0BBC261EDC13}" destId="{9D6174C2-0183-4859-979E-3F87097FA11E}" srcOrd="3" destOrd="0" parTransId="{E79EF7C1-D81A-4C96-90A1-212819964B6D}" sibTransId="{CE9DF90A-4A92-4D81-B123-9E3336E3677E}"/>
    <dgm:cxn modelId="{3CDBB4F1-5416-4512-B474-00783D8A1225}" srcId="{404A1FD7-BB21-4F27-A890-0BBC261EDC13}" destId="{55E132F5-9CFA-485E-8396-11107E198F4F}" srcOrd="6" destOrd="0" parTransId="{0E85E65C-2633-4C00-AEEA-B1565DB689CC}" sibTransId="{B32E97B9-06C0-4395-BA41-696F255F333B}"/>
    <dgm:cxn modelId="{F770D604-BC22-4FD8-8BC4-A0FD1DA8D223}" type="presOf" srcId="{4741E4CA-D93D-46F9-8800-4E0A2777D472}" destId="{1D8BB89F-84D4-4A68-A83B-C718A6CBCB8C}" srcOrd="0" destOrd="0" presId="urn:microsoft.com/office/officeart/2005/8/layout/cycle5"/>
    <dgm:cxn modelId="{31314958-7422-4EC7-A010-A764EFF8AC7C}" srcId="{404A1FD7-BB21-4F27-A890-0BBC261EDC13}" destId="{F55D9409-C388-4961-9972-14F036B62ACA}" srcOrd="4" destOrd="0" parTransId="{C5CB6DA3-94B6-4F92-BB7D-42DAFBAE6342}" sibTransId="{625EA167-177C-4DD2-AFE8-66B94C637F55}"/>
    <dgm:cxn modelId="{A227302D-C7E0-4F8D-94D7-48596BD7F049}" type="presOf" srcId="{FE55D274-2FE9-49F0-B7D3-D761D3CAFBD0}" destId="{ACB186DA-6469-42AC-A251-37609F6B1649}" srcOrd="0" destOrd="0" presId="urn:microsoft.com/office/officeart/2005/8/layout/cycle5"/>
    <dgm:cxn modelId="{06198FBC-29FF-4361-85F3-39FF1340711A}" type="presOf" srcId="{404A1FD7-BB21-4F27-A890-0BBC261EDC13}" destId="{24DB679A-0E35-4AF9-8AEA-48E3BB82FE24}" srcOrd="0" destOrd="0" presId="urn:microsoft.com/office/officeart/2005/8/layout/cycle5"/>
    <dgm:cxn modelId="{F13B8B63-308A-4E8A-B98E-580B7C0325E0}" srcId="{404A1FD7-BB21-4F27-A890-0BBC261EDC13}" destId="{4741E4CA-D93D-46F9-8800-4E0A2777D472}" srcOrd="2" destOrd="0" parTransId="{8529EB17-0B9B-43AD-AD86-80798CEC76DF}" sibTransId="{C17A258D-55D8-4A89-AC99-97AEE7B3CF0B}"/>
    <dgm:cxn modelId="{60EDF540-614F-4659-BE8C-76C70164266E}" srcId="{404A1FD7-BB21-4F27-A890-0BBC261EDC13}" destId="{FE55D274-2FE9-49F0-B7D3-D761D3CAFBD0}" srcOrd="1" destOrd="0" parTransId="{F45E0A45-E3AC-4329-AF9E-62AD1B22E518}" sibTransId="{0B69A928-6AA9-441C-8CD3-14EBB04CCA24}"/>
    <dgm:cxn modelId="{0F487633-5D82-4236-BA41-BB427F5D9A69}" type="presOf" srcId="{CE9DF90A-4A92-4D81-B123-9E3336E3677E}" destId="{0B67F088-14BB-4D57-B03E-0DF9F0F56A3F}" srcOrd="0" destOrd="0" presId="urn:microsoft.com/office/officeart/2005/8/layout/cycle5"/>
    <dgm:cxn modelId="{943F7F68-6656-4EC3-B065-A8B982D628C9}" type="presParOf" srcId="{24DB679A-0E35-4AF9-8AEA-48E3BB82FE24}" destId="{66964488-03DF-4F95-B45C-890AA79D77A7}" srcOrd="0" destOrd="0" presId="urn:microsoft.com/office/officeart/2005/8/layout/cycle5"/>
    <dgm:cxn modelId="{6334FEDE-DFA3-4D96-8978-0D31F117043D}" type="presParOf" srcId="{24DB679A-0E35-4AF9-8AEA-48E3BB82FE24}" destId="{53171B06-5079-406D-BFD8-EC1CE1CF84FF}" srcOrd="1" destOrd="0" presId="urn:microsoft.com/office/officeart/2005/8/layout/cycle5"/>
    <dgm:cxn modelId="{75E09756-380E-413C-A80E-60A95E5A268B}" type="presParOf" srcId="{24DB679A-0E35-4AF9-8AEA-48E3BB82FE24}" destId="{26DCD7C3-3D42-4B44-AE1F-144A4D976313}" srcOrd="2" destOrd="0" presId="urn:microsoft.com/office/officeart/2005/8/layout/cycle5"/>
    <dgm:cxn modelId="{045A0D9A-840F-4E5C-906B-B7567387E2F4}" type="presParOf" srcId="{24DB679A-0E35-4AF9-8AEA-48E3BB82FE24}" destId="{ACB186DA-6469-42AC-A251-37609F6B1649}" srcOrd="3" destOrd="0" presId="urn:microsoft.com/office/officeart/2005/8/layout/cycle5"/>
    <dgm:cxn modelId="{B90A1A13-54A2-482A-8DF3-D9CE91EB6FB0}" type="presParOf" srcId="{24DB679A-0E35-4AF9-8AEA-48E3BB82FE24}" destId="{A5F66580-7AB5-4CD8-9C4A-7FDD6C59391C}" srcOrd="4" destOrd="0" presId="urn:microsoft.com/office/officeart/2005/8/layout/cycle5"/>
    <dgm:cxn modelId="{7184A153-0F8C-4DDB-A087-BDF4F268DEBA}" type="presParOf" srcId="{24DB679A-0E35-4AF9-8AEA-48E3BB82FE24}" destId="{4BA5B4F3-1A22-41A1-A066-332A66AB9D3B}" srcOrd="5" destOrd="0" presId="urn:microsoft.com/office/officeart/2005/8/layout/cycle5"/>
    <dgm:cxn modelId="{BC78B98B-0617-49AB-B332-1E67918DF680}" type="presParOf" srcId="{24DB679A-0E35-4AF9-8AEA-48E3BB82FE24}" destId="{1D8BB89F-84D4-4A68-A83B-C718A6CBCB8C}" srcOrd="6" destOrd="0" presId="urn:microsoft.com/office/officeart/2005/8/layout/cycle5"/>
    <dgm:cxn modelId="{20F46640-0992-4673-B392-72023BBFE7BB}" type="presParOf" srcId="{24DB679A-0E35-4AF9-8AEA-48E3BB82FE24}" destId="{AD39654B-BE61-4B0C-89DC-18951EACD44D}" srcOrd="7" destOrd="0" presId="urn:microsoft.com/office/officeart/2005/8/layout/cycle5"/>
    <dgm:cxn modelId="{6ADA9D2A-027B-40E9-AEC5-13969F8F9579}" type="presParOf" srcId="{24DB679A-0E35-4AF9-8AEA-48E3BB82FE24}" destId="{C28CA069-0A09-49C5-A726-FDBE89DEA57C}" srcOrd="8" destOrd="0" presId="urn:microsoft.com/office/officeart/2005/8/layout/cycle5"/>
    <dgm:cxn modelId="{CFCA361E-FA8A-46CE-B2CE-56046169E919}" type="presParOf" srcId="{24DB679A-0E35-4AF9-8AEA-48E3BB82FE24}" destId="{BA7FCEE5-7A49-4291-B4B3-4F1DAA86A124}" srcOrd="9" destOrd="0" presId="urn:microsoft.com/office/officeart/2005/8/layout/cycle5"/>
    <dgm:cxn modelId="{5A7F302E-CA2E-42AE-9C83-E4B6782371E9}" type="presParOf" srcId="{24DB679A-0E35-4AF9-8AEA-48E3BB82FE24}" destId="{7654DFC7-B489-464C-B95C-D3DD3D7933F4}" srcOrd="10" destOrd="0" presId="urn:microsoft.com/office/officeart/2005/8/layout/cycle5"/>
    <dgm:cxn modelId="{26D8B8D1-8037-43C8-BE51-A5EC808025E0}" type="presParOf" srcId="{24DB679A-0E35-4AF9-8AEA-48E3BB82FE24}" destId="{0B67F088-14BB-4D57-B03E-0DF9F0F56A3F}" srcOrd="11" destOrd="0" presId="urn:microsoft.com/office/officeart/2005/8/layout/cycle5"/>
    <dgm:cxn modelId="{9A46CB98-76CD-4FFF-A491-D02238F0ACC6}" type="presParOf" srcId="{24DB679A-0E35-4AF9-8AEA-48E3BB82FE24}" destId="{CAFBB2B2-644B-4F27-A3B0-28A8A87B6D87}" srcOrd="12" destOrd="0" presId="urn:microsoft.com/office/officeart/2005/8/layout/cycle5"/>
    <dgm:cxn modelId="{70C6C82C-8E80-4410-8278-23D941B6421F}" type="presParOf" srcId="{24DB679A-0E35-4AF9-8AEA-48E3BB82FE24}" destId="{6710CA38-9273-4749-9195-66B77FF99ADF}" srcOrd="13" destOrd="0" presId="urn:microsoft.com/office/officeart/2005/8/layout/cycle5"/>
    <dgm:cxn modelId="{A4BDBECF-52DE-447E-9C74-1E325BF6B49B}" type="presParOf" srcId="{24DB679A-0E35-4AF9-8AEA-48E3BB82FE24}" destId="{B9C8148D-C04A-4BEB-B525-8339AA09A37C}" srcOrd="14" destOrd="0" presId="urn:microsoft.com/office/officeart/2005/8/layout/cycle5"/>
    <dgm:cxn modelId="{9B90135D-E76A-4D09-AD17-4FA4896F0C5D}" type="presParOf" srcId="{24DB679A-0E35-4AF9-8AEA-48E3BB82FE24}" destId="{2EB9832F-04CD-4E70-897E-E74705AABC2B}" srcOrd="15" destOrd="0" presId="urn:microsoft.com/office/officeart/2005/8/layout/cycle5"/>
    <dgm:cxn modelId="{17CC0358-EE03-4B4D-B9DD-79D4705FFBC3}" type="presParOf" srcId="{24DB679A-0E35-4AF9-8AEA-48E3BB82FE24}" destId="{BF7246C3-22C2-4B09-83B1-CF658D3BF04D}" srcOrd="16" destOrd="0" presId="urn:microsoft.com/office/officeart/2005/8/layout/cycle5"/>
    <dgm:cxn modelId="{C503A18C-2641-4F90-A9FE-A8F9AC8FAA52}" type="presParOf" srcId="{24DB679A-0E35-4AF9-8AEA-48E3BB82FE24}" destId="{B601AE43-A2FA-4BA9-B9F1-D42026D33113}" srcOrd="17" destOrd="0" presId="urn:microsoft.com/office/officeart/2005/8/layout/cycle5"/>
    <dgm:cxn modelId="{5C361574-BF0A-49A5-B72D-A15D1DB43583}" type="presParOf" srcId="{24DB679A-0E35-4AF9-8AEA-48E3BB82FE24}" destId="{32ED0753-6F3E-4EF3-A245-ECE25DC9EAC3}" srcOrd="18" destOrd="0" presId="urn:microsoft.com/office/officeart/2005/8/layout/cycle5"/>
    <dgm:cxn modelId="{BC7CD791-F6E9-4763-8D96-D572700242C8}" type="presParOf" srcId="{24DB679A-0E35-4AF9-8AEA-48E3BB82FE24}" destId="{CA9AD081-F9F2-46DC-A47A-327934B72E6B}" srcOrd="19" destOrd="0" presId="urn:microsoft.com/office/officeart/2005/8/layout/cycle5"/>
    <dgm:cxn modelId="{BFDD20FB-1C68-4C8A-A3BD-D899B7B55131}" type="presParOf" srcId="{24DB679A-0E35-4AF9-8AEA-48E3BB82FE24}" destId="{116B1E3F-AF5B-4920-8C60-8D1773D0B1B7}" srcOrd="20"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64488-03DF-4F95-B45C-890AA79D77A7}">
      <dsp:nvSpPr>
        <dsp:cNvPr id="0" name=""/>
        <dsp:cNvSpPr/>
      </dsp:nvSpPr>
      <dsp:spPr>
        <a:xfrm>
          <a:off x="3573326" y="3395"/>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Cibler</a:t>
          </a:r>
          <a:endParaRPr lang="fr-FR" sz="1300" kern="1200" dirty="0"/>
        </a:p>
      </dsp:txBody>
      <dsp:txXfrm>
        <a:off x="3573326" y="3395"/>
        <a:ext cx="1082947" cy="703916"/>
      </dsp:txXfrm>
    </dsp:sp>
    <dsp:sp modelId="{26DCD7C3-3D42-4B44-AE1F-144A4D976313}">
      <dsp:nvSpPr>
        <dsp:cNvPr id="0" name=""/>
        <dsp:cNvSpPr/>
      </dsp:nvSpPr>
      <dsp:spPr>
        <a:xfrm>
          <a:off x="2107793" y="355353"/>
          <a:ext cx="4014012" cy="4014012"/>
        </a:xfrm>
        <a:custGeom>
          <a:avLst/>
          <a:gdLst/>
          <a:ahLst/>
          <a:cxnLst/>
          <a:rect l="0" t="0" r="0" b="0"/>
          <a:pathLst>
            <a:path>
              <a:moveTo>
                <a:pt x="2689911" y="119755"/>
              </a:moveTo>
              <a:arcTo wR="2007006" hR="2007006" stAng="17393565" swAng="770731"/>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B186DA-6469-42AC-A251-37609F6B1649}">
      <dsp:nvSpPr>
        <dsp:cNvPr id="0" name=""/>
        <dsp:cNvSpPr/>
      </dsp:nvSpPr>
      <dsp:spPr>
        <a:xfrm>
          <a:off x="5142466" y="759053"/>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Angler</a:t>
          </a:r>
          <a:endParaRPr lang="fr-FR" sz="1300" kern="1200" dirty="0"/>
        </a:p>
      </dsp:txBody>
      <dsp:txXfrm>
        <a:off x="5142466" y="759053"/>
        <a:ext cx="1082947" cy="703916"/>
      </dsp:txXfrm>
    </dsp:sp>
    <dsp:sp modelId="{4BA5B4F3-1A22-41A1-A066-332A66AB9D3B}">
      <dsp:nvSpPr>
        <dsp:cNvPr id="0" name=""/>
        <dsp:cNvSpPr/>
      </dsp:nvSpPr>
      <dsp:spPr>
        <a:xfrm>
          <a:off x="2107793" y="355353"/>
          <a:ext cx="4014012" cy="4014012"/>
        </a:xfrm>
        <a:custGeom>
          <a:avLst/>
          <a:gdLst/>
          <a:ahLst/>
          <a:cxnLst/>
          <a:rect l="0" t="0" r="0" b="0"/>
          <a:pathLst>
            <a:path>
              <a:moveTo>
                <a:pt x="3882933" y="1293583"/>
              </a:moveTo>
              <a:arcTo wR="2007006" hR="2007006" stAng="20350680" swAng="1063405"/>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8BB89F-84D4-4A68-A83B-C718A6CBCB8C}">
      <dsp:nvSpPr>
        <dsp:cNvPr id="0" name=""/>
        <dsp:cNvSpPr/>
      </dsp:nvSpPr>
      <dsp:spPr>
        <a:xfrm>
          <a:off x="5530012" y="2457002"/>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Rédiger / Illustrer / Enrichir</a:t>
          </a:r>
          <a:endParaRPr lang="fr-FR" sz="1300" kern="1200" dirty="0"/>
        </a:p>
      </dsp:txBody>
      <dsp:txXfrm>
        <a:off x="5530012" y="2457002"/>
        <a:ext cx="1082947" cy="703916"/>
      </dsp:txXfrm>
    </dsp:sp>
    <dsp:sp modelId="{C28CA069-0A09-49C5-A726-FDBE89DEA57C}">
      <dsp:nvSpPr>
        <dsp:cNvPr id="0" name=""/>
        <dsp:cNvSpPr/>
      </dsp:nvSpPr>
      <dsp:spPr>
        <a:xfrm>
          <a:off x="2107793" y="355353"/>
          <a:ext cx="4014012" cy="4014012"/>
        </a:xfrm>
        <a:custGeom>
          <a:avLst/>
          <a:gdLst/>
          <a:ahLst/>
          <a:cxnLst/>
          <a:rect l="0" t="0" r="0" b="0"/>
          <a:pathLst>
            <a:path>
              <a:moveTo>
                <a:pt x="3778600" y="2950152"/>
              </a:moveTo>
              <a:arcTo wR="2007006" hR="2007006" stAng="1681774" swAng="83436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7FCEE5-7A49-4291-B4B3-4F1DAA86A124}">
      <dsp:nvSpPr>
        <dsp:cNvPr id="0" name=""/>
        <dsp:cNvSpPr/>
      </dsp:nvSpPr>
      <dsp:spPr>
        <a:xfrm>
          <a:off x="4444133" y="3818651"/>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Optimiser</a:t>
          </a:r>
          <a:endParaRPr lang="fr-FR" sz="1300" kern="1200" dirty="0"/>
        </a:p>
      </dsp:txBody>
      <dsp:txXfrm>
        <a:off x="4444133" y="3818651"/>
        <a:ext cx="1082947" cy="703916"/>
      </dsp:txXfrm>
    </dsp:sp>
    <dsp:sp modelId="{0B67F088-14BB-4D57-B03E-0DF9F0F56A3F}">
      <dsp:nvSpPr>
        <dsp:cNvPr id="0" name=""/>
        <dsp:cNvSpPr/>
      </dsp:nvSpPr>
      <dsp:spPr>
        <a:xfrm>
          <a:off x="2107793" y="355353"/>
          <a:ext cx="4014012" cy="4014012"/>
        </a:xfrm>
        <a:custGeom>
          <a:avLst/>
          <a:gdLst/>
          <a:ahLst/>
          <a:cxnLst/>
          <a:rect l="0" t="0" r="0" b="0"/>
          <a:pathLst>
            <a:path>
              <a:moveTo>
                <a:pt x="2205775" y="4004145"/>
              </a:moveTo>
              <a:arcTo wR="2007006" hR="2007006" stAng="5058974" swAng="682053"/>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FBB2B2-644B-4F27-A3B0-28A8A87B6D87}">
      <dsp:nvSpPr>
        <dsp:cNvPr id="0" name=""/>
        <dsp:cNvSpPr/>
      </dsp:nvSpPr>
      <dsp:spPr>
        <a:xfrm>
          <a:off x="2702518" y="3818651"/>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Promouvoir</a:t>
          </a:r>
          <a:endParaRPr lang="fr-FR" sz="1300" kern="1200" dirty="0"/>
        </a:p>
      </dsp:txBody>
      <dsp:txXfrm>
        <a:off x="2702518" y="3818651"/>
        <a:ext cx="1082947" cy="703916"/>
      </dsp:txXfrm>
    </dsp:sp>
    <dsp:sp modelId="{B9C8148D-C04A-4BEB-B525-8339AA09A37C}">
      <dsp:nvSpPr>
        <dsp:cNvPr id="0" name=""/>
        <dsp:cNvSpPr/>
      </dsp:nvSpPr>
      <dsp:spPr>
        <a:xfrm>
          <a:off x="2107793" y="355353"/>
          <a:ext cx="4014012" cy="4014012"/>
        </a:xfrm>
        <a:custGeom>
          <a:avLst/>
          <a:gdLst/>
          <a:ahLst/>
          <a:cxnLst/>
          <a:rect l="0" t="0" r="0" b="0"/>
          <a:pathLst>
            <a:path>
              <a:moveTo>
                <a:pt x="514002" y="3348278"/>
              </a:moveTo>
              <a:arcTo wR="2007006" hR="2007006" stAng="8283862" swAng="83436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B9832F-04CD-4E70-897E-E74705AABC2B}">
      <dsp:nvSpPr>
        <dsp:cNvPr id="0" name=""/>
        <dsp:cNvSpPr/>
      </dsp:nvSpPr>
      <dsp:spPr>
        <a:xfrm>
          <a:off x="1616639" y="2457002"/>
          <a:ext cx="1082947" cy="703916"/>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Dialoguer</a:t>
          </a:r>
          <a:endParaRPr lang="fr-FR" sz="1300" kern="1200" dirty="0"/>
        </a:p>
      </dsp:txBody>
      <dsp:txXfrm>
        <a:off x="1616639" y="2457002"/>
        <a:ext cx="1082947" cy="703916"/>
      </dsp:txXfrm>
    </dsp:sp>
    <dsp:sp modelId="{B601AE43-A2FA-4BA9-B9F1-D42026D33113}">
      <dsp:nvSpPr>
        <dsp:cNvPr id="0" name=""/>
        <dsp:cNvSpPr/>
      </dsp:nvSpPr>
      <dsp:spPr>
        <a:xfrm>
          <a:off x="2107793" y="355353"/>
          <a:ext cx="4014012" cy="4014012"/>
        </a:xfrm>
        <a:custGeom>
          <a:avLst/>
          <a:gdLst/>
          <a:ahLst/>
          <a:cxnLst/>
          <a:rect l="0" t="0" r="0" b="0"/>
          <a:pathLst>
            <a:path>
              <a:moveTo>
                <a:pt x="2934" y="1898518"/>
              </a:moveTo>
              <a:arcTo wR="2007006" hR="2007006" stAng="10985916" swAng="1063405"/>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ED0753-6F3E-4EF3-A245-ECE25DC9EAC3}">
      <dsp:nvSpPr>
        <dsp:cNvPr id="0" name=""/>
        <dsp:cNvSpPr/>
      </dsp:nvSpPr>
      <dsp:spPr>
        <a:xfrm>
          <a:off x="2004185" y="759053"/>
          <a:ext cx="1082947" cy="703916"/>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BE" sz="1300" kern="1200" dirty="0" smtClean="0"/>
            <a:t>Mesurer</a:t>
          </a:r>
          <a:endParaRPr lang="fr-FR" sz="1300" kern="1200" dirty="0"/>
        </a:p>
      </dsp:txBody>
      <dsp:txXfrm>
        <a:off x="2004185" y="759053"/>
        <a:ext cx="1082947" cy="703916"/>
      </dsp:txXfrm>
    </dsp:sp>
    <dsp:sp modelId="{116B1E3F-AF5B-4920-8C60-8D1773D0B1B7}">
      <dsp:nvSpPr>
        <dsp:cNvPr id="0" name=""/>
        <dsp:cNvSpPr/>
      </dsp:nvSpPr>
      <dsp:spPr>
        <a:xfrm>
          <a:off x="2107793" y="355353"/>
          <a:ext cx="4014012" cy="4014012"/>
        </a:xfrm>
        <a:custGeom>
          <a:avLst/>
          <a:gdLst/>
          <a:ahLst/>
          <a:cxnLst/>
          <a:rect l="0" t="0" r="0" b="0"/>
          <a:pathLst>
            <a:path>
              <a:moveTo>
                <a:pt x="921612" y="318813"/>
              </a:moveTo>
              <a:arcTo wR="2007006" hR="2007006" stAng="14235704" swAng="770731"/>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964488-03DF-4F95-B45C-890AA79D77A7}">
      <dsp:nvSpPr>
        <dsp:cNvPr id="0" name=""/>
        <dsp:cNvSpPr/>
      </dsp:nvSpPr>
      <dsp:spPr>
        <a:xfrm>
          <a:off x="1737958" y="1415"/>
          <a:ext cx="647267" cy="420723"/>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BE" sz="800" kern="1200" dirty="0" smtClean="0"/>
            <a:t>Cibler</a:t>
          </a:r>
          <a:endParaRPr lang="fr-FR" sz="800" kern="1200" dirty="0"/>
        </a:p>
      </dsp:txBody>
      <dsp:txXfrm>
        <a:off x="1737958" y="1415"/>
        <a:ext cx="647267" cy="420723"/>
      </dsp:txXfrm>
    </dsp:sp>
    <dsp:sp modelId="{26DCD7C3-3D42-4B44-AE1F-144A4D976313}">
      <dsp:nvSpPr>
        <dsp:cNvPr id="0" name=""/>
        <dsp:cNvSpPr/>
      </dsp:nvSpPr>
      <dsp:spPr>
        <a:xfrm>
          <a:off x="861155" y="211777"/>
          <a:ext cx="2400873" cy="2400873"/>
        </a:xfrm>
        <a:custGeom>
          <a:avLst/>
          <a:gdLst/>
          <a:ahLst/>
          <a:cxnLst/>
          <a:rect l="0" t="0" r="0" b="0"/>
          <a:pathLst>
            <a:path>
              <a:moveTo>
                <a:pt x="1608760" y="71579"/>
              </a:moveTo>
              <a:arcTo wR="1200436" hR="1200436" stAng="17393148" swAng="77159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B186DA-6469-42AC-A251-37609F6B1649}">
      <dsp:nvSpPr>
        <dsp:cNvPr id="0" name=""/>
        <dsp:cNvSpPr/>
      </dsp:nvSpPr>
      <dsp:spPr>
        <a:xfrm>
          <a:off x="2676497" y="453391"/>
          <a:ext cx="647267" cy="420723"/>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BE" sz="800" kern="1200" dirty="0" smtClean="0"/>
            <a:t>Angler</a:t>
          </a:r>
          <a:endParaRPr lang="fr-FR" sz="800" kern="1200" dirty="0"/>
        </a:p>
      </dsp:txBody>
      <dsp:txXfrm>
        <a:off x="2676497" y="453391"/>
        <a:ext cx="647267" cy="420723"/>
      </dsp:txXfrm>
    </dsp:sp>
    <dsp:sp modelId="{4BA5B4F3-1A22-41A1-A066-332A66AB9D3B}">
      <dsp:nvSpPr>
        <dsp:cNvPr id="0" name=""/>
        <dsp:cNvSpPr/>
      </dsp:nvSpPr>
      <dsp:spPr>
        <a:xfrm>
          <a:off x="861155" y="211777"/>
          <a:ext cx="2400873" cy="2400873"/>
        </a:xfrm>
        <a:custGeom>
          <a:avLst/>
          <a:gdLst/>
          <a:ahLst/>
          <a:cxnLst/>
          <a:rect l="0" t="0" r="0" b="0"/>
          <a:pathLst>
            <a:path>
              <a:moveTo>
                <a:pt x="2322433" y="773621"/>
              </a:moveTo>
              <a:arcTo wR="1200436" hR="1200436" stAng="20350370" swAng="1063972"/>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8BB89F-84D4-4A68-A83B-C718A6CBCB8C}">
      <dsp:nvSpPr>
        <dsp:cNvPr id="0" name=""/>
        <dsp:cNvSpPr/>
      </dsp:nvSpPr>
      <dsp:spPr>
        <a:xfrm>
          <a:off x="2908297" y="1468974"/>
          <a:ext cx="647267" cy="420723"/>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BE" sz="800" kern="1200" dirty="0" smtClean="0"/>
            <a:t>Rédiger / Illustrer / Enrichir</a:t>
          </a:r>
          <a:endParaRPr lang="fr-FR" sz="800" kern="1200" dirty="0"/>
        </a:p>
      </dsp:txBody>
      <dsp:txXfrm>
        <a:off x="2908297" y="1468974"/>
        <a:ext cx="647267" cy="420723"/>
      </dsp:txXfrm>
    </dsp:sp>
    <dsp:sp modelId="{C28CA069-0A09-49C5-A726-FDBE89DEA57C}">
      <dsp:nvSpPr>
        <dsp:cNvPr id="0" name=""/>
        <dsp:cNvSpPr/>
      </dsp:nvSpPr>
      <dsp:spPr>
        <a:xfrm>
          <a:off x="861155" y="211777"/>
          <a:ext cx="2400873" cy="2400873"/>
        </a:xfrm>
        <a:custGeom>
          <a:avLst/>
          <a:gdLst/>
          <a:ahLst/>
          <a:cxnLst/>
          <a:rect l="0" t="0" r="0" b="0"/>
          <a:pathLst>
            <a:path>
              <a:moveTo>
                <a:pt x="2260110" y="1764474"/>
              </a:moveTo>
              <a:arcTo wR="1200436" hR="1200436" stAng="1681516" swAng="835039"/>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7FCEE5-7A49-4291-B4B3-4F1DAA86A124}">
      <dsp:nvSpPr>
        <dsp:cNvPr id="0" name=""/>
        <dsp:cNvSpPr/>
      </dsp:nvSpPr>
      <dsp:spPr>
        <a:xfrm>
          <a:off x="2258808" y="2283407"/>
          <a:ext cx="647267" cy="420723"/>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BE" sz="800" kern="1200" dirty="0" smtClean="0"/>
            <a:t>Optimiser</a:t>
          </a:r>
          <a:endParaRPr lang="fr-FR" sz="800" kern="1200" dirty="0"/>
        </a:p>
      </dsp:txBody>
      <dsp:txXfrm>
        <a:off x="2258808" y="2283407"/>
        <a:ext cx="647267" cy="420723"/>
      </dsp:txXfrm>
    </dsp:sp>
    <dsp:sp modelId="{0B67F088-14BB-4D57-B03E-0DF9F0F56A3F}">
      <dsp:nvSpPr>
        <dsp:cNvPr id="0" name=""/>
        <dsp:cNvSpPr/>
      </dsp:nvSpPr>
      <dsp:spPr>
        <a:xfrm>
          <a:off x="861155" y="211777"/>
          <a:ext cx="2400873" cy="2400873"/>
        </a:xfrm>
        <a:custGeom>
          <a:avLst/>
          <a:gdLst/>
          <a:ahLst/>
          <a:cxnLst/>
          <a:rect l="0" t="0" r="0" b="0"/>
          <a:pathLst>
            <a:path>
              <a:moveTo>
                <a:pt x="1319468" y="2394957"/>
              </a:moveTo>
              <a:arcTo wR="1200436" hR="1200436" stAng="5058562" swAng="682877"/>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AFBB2B2-644B-4F27-A3B0-28A8A87B6D87}">
      <dsp:nvSpPr>
        <dsp:cNvPr id="0" name=""/>
        <dsp:cNvSpPr/>
      </dsp:nvSpPr>
      <dsp:spPr>
        <a:xfrm>
          <a:off x="1217108" y="2283407"/>
          <a:ext cx="647267" cy="420723"/>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BE" sz="800" kern="1200" dirty="0" smtClean="0"/>
            <a:t>Promouvoir</a:t>
          </a:r>
          <a:endParaRPr lang="fr-FR" sz="800" kern="1200" dirty="0"/>
        </a:p>
      </dsp:txBody>
      <dsp:txXfrm>
        <a:off x="1217108" y="2283407"/>
        <a:ext cx="647267" cy="420723"/>
      </dsp:txXfrm>
    </dsp:sp>
    <dsp:sp modelId="{B9C8148D-C04A-4BEB-B525-8339AA09A37C}">
      <dsp:nvSpPr>
        <dsp:cNvPr id="0" name=""/>
        <dsp:cNvSpPr/>
      </dsp:nvSpPr>
      <dsp:spPr>
        <a:xfrm>
          <a:off x="861155" y="211777"/>
          <a:ext cx="2400873" cy="2400873"/>
        </a:xfrm>
        <a:custGeom>
          <a:avLst/>
          <a:gdLst/>
          <a:ahLst/>
          <a:cxnLst/>
          <a:rect l="0" t="0" r="0" b="0"/>
          <a:pathLst>
            <a:path>
              <a:moveTo>
                <a:pt x="307533" y="2002790"/>
              </a:moveTo>
              <a:arcTo wR="1200436" hR="1200436" stAng="8283445" swAng="835039"/>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EB9832F-04CD-4E70-897E-E74705AABC2B}">
      <dsp:nvSpPr>
        <dsp:cNvPr id="0" name=""/>
        <dsp:cNvSpPr/>
      </dsp:nvSpPr>
      <dsp:spPr>
        <a:xfrm>
          <a:off x="567619" y="1468974"/>
          <a:ext cx="647267" cy="420723"/>
        </a:xfrm>
        <a:prstGeom prst="roundRect">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BE" sz="800" kern="1200" dirty="0" smtClean="0"/>
            <a:t>Dialoguer</a:t>
          </a:r>
          <a:endParaRPr lang="fr-FR" sz="800" kern="1200" dirty="0"/>
        </a:p>
      </dsp:txBody>
      <dsp:txXfrm>
        <a:off x="567619" y="1468974"/>
        <a:ext cx="647267" cy="420723"/>
      </dsp:txXfrm>
    </dsp:sp>
    <dsp:sp modelId="{B601AE43-A2FA-4BA9-B9F1-D42026D33113}">
      <dsp:nvSpPr>
        <dsp:cNvPr id="0" name=""/>
        <dsp:cNvSpPr/>
      </dsp:nvSpPr>
      <dsp:spPr>
        <a:xfrm>
          <a:off x="861155" y="211777"/>
          <a:ext cx="2400873" cy="2400873"/>
        </a:xfrm>
        <a:custGeom>
          <a:avLst/>
          <a:gdLst/>
          <a:ahLst/>
          <a:cxnLst/>
          <a:rect l="0" t="0" r="0" b="0"/>
          <a:pathLst>
            <a:path>
              <a:moveTo>
                <a:pt x="1750" y="1135637"/>
              </a:moveTo>
              <a:arcTo wR="1200436" hR="1200436" stAng="10985658" swAng="1063972"/>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ED0753-6F3E-4EF3-A245-ECE25DC9EAC3}">
      <dsp:nvSpPr>
        <dsp:cNvPr id="0" name=""/>
        <dsp:cNvSpPr/>
      </dsp:nvSpPr>
      <dsp:spPr>
        <a:xfrm>
          <a:off x="799419" y="453391"/>
          <a:ext cx="647267" cy="420723"/>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BE" sz="800" kern="1200" dirty="0" smtClean="0"/>
            <a:t>Mesurer</a:t>
          </a:r>
          <a:endParaRPr lang="fr-FR" sz="800" kern="1200" dirty="0"/>
        </a:p>
      </dsp:txBody>
      <dsp:txXfrm>
        <a:off x="799419" y="453391"/>
        <a:ext cx="647267" cy="420723"/>
      </dsp:txXfrm>
    </dsp:sp>
    <dsp:sp modelId="{116B1E3F-AF5B-4920-8C60-8D1773D0B1B7}">
      <dsp:nvSpPr>
        <dsp:cNvPr id="0" name=""/>
        <dsp:cNvSpPr/>
      </dsp:nvSpPr>
      <dsp:spPr>
        <a:xfrm>
          <a:off x="861155" y="211777"/>
          <a:ext cx="2400873" cy="2400873"/>
        </a:xfrm>
        <a:custGeom>
          <a:avLst/>
          <a:gdLst/>
          <a:ahLst/>
          <a:cxnLst/>
          <a:rect l="0" t="0" r="0" b="0"/>
          <a:pathLst>
            <a:path>
              <a:moveTo>
                <a:pt x="551106" y="190773"/>
              </a:moveTo>
              <a:arcTo wR="1200436" hR="1200436" stAng="14235258" swAng="771594"/>
            </a:path>
          </a:pathLst>
        </a:custGeom>
        <a:noFill/>
        <a:ln w="12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0A91F-550D-4524-AFA5-67902AF092B4}" type="datetimeFigureOut">
              <a:rPr lang="fr-FR" smtClean="0"/>
              <a:pPr/>
              <a:t>15/03/2013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02C39A-A046-4616-B9A6-BC26BF86BBA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Appât</a:t>
            </a:r>
            <a:r>
              <a:rPr lang="fr-BE" baseline="0" dirty="0" smtClean="0"/>
              <a:t> :</a:t>
            </a:r>
          </a:p>
          <a:p>
            <a:r>
              <a:rPr lang="fr-BE" baseline="0" dirty="0" smtClean="0"/>
              <a:t>Message :</a:t>
            </a:r>
          </a:p>
          <a:p>
            <a:r>
              <a:rPr lang="fr-BE" baseline="0" dirty="0" smtClean="0"/>
              <a:t>Bénéfice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E02C39A-A046-4616-B9A6-BC26BF86BBA0}"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dirty="0" err="1" smtClean="0"/>
              <a:t>Processus</a:t>
            </a:r>
            <a:r>
              <a:rPr lang="en-US" sz="1200" dirty="0" smtClean="0"/>
              <a:t> lent </a:t>
            </a:r>
          </a:p>
          <a:p>
            <a:r>
              <a:rPr lang="en-US" sz="1200" dirty="0" err="1" smtClean="0"/>
              <a:t>Processus</a:t>
            </a:r>
            <a:r>
              <a:rPr lang="en-US" sz="1200" dirty="0" smtClean="0"/>
              <a:t> incessant : </a:t>
            </a:r>
            <a:r>
              <a:rPr lang="en-US" sz="1200" dirty="0" err="1" smtClean="0"/>
              <a:t>Produire</a:t>
            </a:r>
            <a:r>
              <a:rPr lang="en-US" sz="1200" dirty="0" smtClean="0"/>
              <a:t> -&gt; Lancer –&gt; </a:t>
            </a:r>
            <a:r>
              <a:rPr lang="en-US" sz="1200" dirty="0" err="1" smtClean="0"/>
              <a:t>Mesurer</a:t>
            </a:r>
            <a:r>
              <a:rPr lang="en-US" sz="1200" dirty="0" smtClean="0"/>
              <a:t> -&gt; Adapter / (re)</a:t>
            </a:r>
            <a:r>
              <a:rPr lang="en-US" sz="1200" dirty="0" err="1" smtClean="0"/>
              <a:t>produire</a:t>
            </a:r>
            <a:r>
              <a:rPr lang="en-US" sz="1200" dirty="0" smtClean="0"/>
              <a:t> -&gt; etc. Retour à la case 1 ? Boucle </a:t>
            </a:r>
            <a:r>
              <a:rPr lang="en-US" sz="1200" dirty="0" err="1" smtClean="0"/>
              <a:t>infinie</a:t>
            </a:r>
            <a:r>
              <a:rPr lang="en-US" sz="1200" dirty="0" smtClean="0"/>
              <a:t> ?</a:t>
            </a:r>
          </a:p>
          <a:p>
            <a:endParaRPr lang="fr-FR" dirty="0"/>
          </a:p>
        </p:txBody>
      </p:sp>
      <p:sp>
        <p:nvSpPr>
          <p:cNvPr id="4" name="Espace réservé du numéro de diapositive 3"/>
          <p:cNvSpPr>
            <a:spLocks noGrp="1"/>
          </p:cNvSpPr>
          <p:nvPr>
            <p:ph type="sldNum" sz="quarter" idx="10"/>
          </p:nvPr>
        </p:nvSpPr>
        <p:spPr/>
        <p:txBody>
          <a:bodyPr/>
          <a:lstStyle/>
          <a:p>
            <a:fld id="{5E02C39A-A046-4616-B9A6-BC26BF86BBA0}" type="slidenum">
              <a:rPr lang="fr-FR" smtClean="0"/>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kern="1200" dirty="0" err="1" smtClean="0">
                <a:solidFill>
                  <a:schemeClr val="tx1"/>
                </a:solidFill>
                <a:latin typeface="+mn-lt"/>
                <a:ea typeface="+mn-ea"/>
                <a:cs typeface="+mn-cs"/>
              </a:rPr>
              <a:t>PageRank</a:t>
            </a:r>
            <a:r>
              <a:rPr lang="fr-FR" sz="1200" b="1" u="sng" kern="1200" dirty="0" smtClean="0">
                <a:solidFill>
                  <a:schemeClr val="tx1"/>
                </a:solidFill>
                <a:latin typeface="+mn-lt"/>
                <a:ea typeface="+mn-ea"/>
                <a:cs typeface="+mn-cs"/>
              </a:rPr>
              <a:t> (ou PR)</a:t>
            </a: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E02C39A-A046-4616-B9A6-BC26BF86BBA0}" type="slidenum">
              <a:rPr lang="fr-FR" smtClean="0"/>
              <a:pPr/>
              <a:t>17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Ça aide à mieux cerner le public touché</a:t>
            </a:r>
            <a:r>
              <a:rPr lang="fr-BE" baseline="0" dirty="0" smtClean="0"/>
              <a:t> (</a:t>
            </a:r>
            <a:r>
              <a:rPr lang="fr-BE" baseline="0" smtClean="0"/>
              <a:t>vs ciblé)</a:t>
            </a:r>
            <a:endParaRPr lang="fr-FR"/>
          </a:p>
        </p:txBody>
      </p:sp>
      <p:sp>
        <p:nvSpPr>
          <p:cNvPr id="4" name="Espace réservé du numéro de diapositive 3"/>
          <p:cNvSpPr>
            <a:spLocks noGrp="1"/>
          </p:cNvSpPr>
          <p:nvPr>
            <p:ph type="sldNum" sz="quarter" idx="10"/>
          </p:nvPr>
        </p:nvSpPr>
        <p:spPr/>
        <p:txBody>
          <a:bodyPr/>
          <a:lstStyle/>
          <a:p>
            <a:fld id="{5E02C39A-A046-4616-B9A6-BC26BF86BBA0}" type="slidenum">
              <a:rPr lang="fr-FR" smtClean="0"/>
              <a:pPr/>
              <a:t>21</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Exemple secteur médias TV France</a:t>
            </a:r>
            <a:endParaRPr lang="fr-FR" dirty="0"/>
          </a:p>
        </p:txBody>
      </p:sp>
      <p:sp>
        <p:nvSpPr>
          <p:cNvPr id="4" name="Espace réservé du numéro de diapositive 3"/>
          <p:cNvSpPr>
            <a:spLocks noGrp="1"/>
          </p:cNvSpPr>
          <p:nvPr>
            <p:ph type="sldNum" sz="quarter" idx="10"/>
          </p:nvPr>
        </p:nvSpPr>
        <p:spPr/>
        <p:txBody>
          <a:bodyPr/>
          <a:lstStyle/>
          <a:p>
            <a:fld id="{5E02C39A-A046-4616-B9A6-BC26BF86BBA0}" type="slidenum">
              <a:rPr lang="fr-FR" smtClean="0"/>
              <a:pPr/>
              <a:t>22</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BE" dirty="0" smtClean="0"/>
              <a:t>Suis pas un bon journaliste : je vous balance mes sources principales ;-)</a:t>
            </a:r>
            <a:endParaRPr lang="fr-FR" dirty="0"/>
          </a:p>
        </p:txBody>
      </p:sp>
      <p:sp>
        <p:nvSpPr>
          <p:cNvPr id="4" name="Espace réservé du numéro de diapositive 3"/>
          <p:cNvSpPr>
            <a:spLocks noGrp="1"/>
          </p:cNvSpPr>
          <p:nvPr>
            <p:ph type="sldNum" sz="quarter" idx="10"/>
          </p:nvPr>
        </p:nvSpPr>
        <p:spPr/>
        <p:txBody>
          <a:bodyPr/>
          <a:lstStyle/>
          <a:p>
            <a:fld id="{5E02C39A-A046-4616-B9A6-BC26BF86BBA0}" type="slidenum">
              <a:rPr lang="fr-FR" smtClean="0"/>
              <a:pPr/>
              <a:t>30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3568" y="1052736"/>
            <a:ext cx="7772400" cy="1470025"/>
          </a:xfrm>
        </p:spPr>
        <p:txBody>
          <a:bodyPr/>
          <a:lstStyle>
            <a:lvl1pPr>
              <a:defRPr b="1"/>
            </a:lvl1pPr>
          </a:lstStyle>
          <a:p>
            <a:r>
              <a:rPr lang="fr-BE" dirty="0" smtClean="0"/>
              <a:t>Mesurer</a:t>
            </a:r>
            <a:endParaRPr lang="fr-FR" dirty="0"/>
          </a:p>
        </p:txBody>
      </p:sp>
      <p:sp>
        <p:nvSpPr>
          <p:cNvPr id="3" name="Sous-titre 2"/>
          <p:cNvSpPr>
            <a:spLocks noGrp="1"/>
          </p:cNvSpPr>
          <p:nvPr>
            <p:ph type="subTitle" idx="1" hasCustomPrompt="1"/>
          </p:nvPr>
        </p:nvSpPr>
        <p:spPr>
          <a:xfrm>
            <a:off x="1371600" y="4653136"/>
            <a:ext cx="6440760" cy="864096"/>
          </a:xfrm>
        </p:spPr>
        <p:txBody>
          <a:bodyP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BE" dirty="0" smtClean="0"/>
              <a:t>Client</a:t>
            </a:r>
          </a:p>
          <a:p>
            <a:r>
              <a:rPr lang="fr-BE" dirty="0" smtClean="0"/>
              <a:t>Date </a:t>
            </a:r>
            <a:endParaRPr lang="fr-FR" dirty="0"/>
          </a:p>
        </p:txBody>
      </p:sp>
      <p:sp>
        <p:nvSpPr>
          <p:cNvPr id="9" name="Espace réservé du contenu 8"/>
          <p:cNvSpPr>
            <a:spLocks noGrp="1"/>
          </p:cNvSpPr>
          <p:nvPr>
            <p:ph sz="quarter" idx="13" hasCustomPrompt="1"/>
          </p:nvPr>
        </p:nvSpPr>
        <p:spPr>
          <a:xfrm>
            <a:off x="3635896" y="5661024"/>
            <a:ext cx="1728192" cy="432272"/>
          </a:xfrm>
        </p:spPr>
        <p:txBody>
          <a:bodyPr/>
          <a:lstStyle>
            <a:lvl1pPr>
              <a:buNone/>
              <a:defRPr/>
            </a:lvl1pPr>
          </a:lstStyle>
          <a:p>
            <a:pPr lvl="0"/>
            <a:r>
              <a:rPr lang="fr-BE" dirty="0" smtClean="0"/>
              <a:t>@</a:t>
            </a:r>
            <a:r>
              <a:rPr lang="fr-BE" dirty="0" err="1" smtClean="0"/>
              <a:t>xdegraux</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619DE718-4B44-4FE3-8DA3-B2C2ABA0E8F6}" type="datetimeFigureOut">
              <a:rPr lang="fr-BE" smtClean="0"/>
              <a:pPr/>
              <a:t>15-03-13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4B13C84-7D8E-4BBD-B74E-768465B29A45}" type="slidenum">
              <a:rPr lang="fr-BE" smtClean="0"/>
              <a:pPr/>
              <a:t>‹N°›</a:t>
            </a:fld>
            <a:endParaRPr lang="fr-BE"/>
          </a:p>
        </p:txBody>
      </p:sp>
    </p:spTree>
    <p:extLst>
      <p:ext uri="{BB962C8B-B14F-4D97-AF65-F5344CB8AC3E}">
        <p14:creationId xmlns:p14="http://schemas.microsoft.com/office/powerpoint/2010/main" xmlns="" val="356207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43BFAC4-3A8C-460D-9A59-CDCCCE13921F}" type="datetimeFigureOut">
              <a:rPr lang="fr-FR" smtClean="0"/>
              <a:pPr/>
              <a:t>15/03/2013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E0E09B-AA1A-4302-9F96-B8FEB5E218D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fr-FR" sz="1200" dirty="0" smtClean="0">
                <a:latin typeface="Calibri"/>
                <a:ea typeface="Times New Roman"/>
                <a:cs typeface="Times New Roman"/>
              </a:rPr>
              <a:t>Intégrer des indicateurs de performance (KPI) pour mesurer votre succès… et progresser.</a:t>
            </a:r>
            <a:endParaRPr lang="fr-FR" sz="1100" dirty="0" smtClean="0">
              <a:latin typeface="Calibri"/>
              <a:ea typeface="Calibri"/>
              <a:cs typeface="Times New Roman"/>
            </a:endParaRPr>
          </a:p>
          <a:p>
            <a:pPr lvl="0"/>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3BFAC4-3A8C-460D-9A59-CDCCCE13921F}" type="datetimeFigureOut">
              <a:rPr lang="fr-FR" smtClean="0"/>
              <a:pPr/>
              <a:t>15/03/2013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0E09B-AA1A-4302-9F96-B8FEB5E218D5}" type="slidenum">
              <a:rPr lang="fr-FR" smtClean="0"/>
              <a:pPr/>
              <a:t>‹N°›</a:t>
            </a:fld>
            <a:endParaRPr lang="fr-FR"/>
          </a:p>
        </p:txBody>
      </p:sp>
      <p:pic>
        <p:nvPicPr>
          <p:cNvPr id="7" name="Image 6" descr="200x200 logo xd complet - Copy.png"/>
          <p:cNvPicPr>
            <a:picLocks noChangeAspect="1"/>
          </p:cNvPicPr>
          <p:nvPr/>
        </p:nvPicPr>
        <p:blipFill>
          <a:blip r:embed="rId14" cstate="print"/>
          <a:stretch>
            <a:fillRect/>
          </a:stretch>
        </p:blipFill>
        <p:spPr>
          <a:xfrm>
            <a:off x="8172400" y="6021288"/>
            <a:ext cx="836712" cy="8367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lang="fr-FR" sz="11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xavierdegraux.b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xavier.degraux@outlook.com"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ddons.mozilla.org/en-US/firefox/addon/page-rank-checker/" TargetMode="External"/><Relationship Id="rId2" Type="http://schemas.openxmlformats.org/officeDocument/2006/relationships/hyperlink" Target="http://www.alexa.com/" TargetMode="External"/><Relationship Id="rId1" Type="http://schemas.openxmlformats.org/officeDocument/2006/relationships/slideLayout" Target="../slideLayouts/slideLayout2.xml"/><Relationship Id="rId5" Type="http://schemas.openxmlformats.org/officeDocument/2006/relationships/hyperlink" Target="http://ahrefs.com/" TargetMode="External"/><Relationship Id="rId4" Type="http://schemas.openxmlformats.org/officeDocument/2006/relationships/hyperlink" Target="https://adwords.google.com/o/Targeting/Explorer?__c=1000000000&amp;__u=1000000000&amp;ideaRequestType=KEYWORD_IDEA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webmarketing-com.com/2012/12/17/www.google.com/analytics" TargetMode="External"/><Relationship Id="rId7" Type="http://schemas.openxmlformats.org/officeDocument/2006/relationships/hyperlink" Target="http://ahrefs.com/" TargetMode="External"/><Relationship Id="rId2" Type="http://schemas.openxmlformats.org/officeDocument/2006/relationships/hyperlink" Target="http://www.opensiteexplorer.org/" TargetMode="External"/><Relationship Id="rId1" Type="http://schemas.openxmlformats.org/officeDocument/2006/relationships/slideLayout" Target="../slideLayouts/slideLayout2.xml"/><Relationship Id="rId6" Type="http://schemas.openxmlformats.org/officeDocument/2006/relationships/hyperlink" Target="http://moonsy.com/page_authority/" TargetMode="External"/><Relationship Id="rId5" Type="http://schemas.openxmlformats.org/officeDocument/2006/relationships/hyperlink" Target="http://moonsy.com/domain_authority/" TargetMode="External"/><Relationship Id="rId4" Type="http://schemas.openxmlformats.org/officeDocument/2006/relationships/hyperlink" Target="http://www.majesticse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BE" dirty="0" smtClean="0"/>
              <a:t>Mesurer… pour progresser</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en-US" sz="2400" dirty="0"/>
              <a:t>Google Analytics, </a:t>
            </a:r>
            <a:r>
              <a:rPr lang="en-US" sz="2400" dirty="0" err="1"/>
              <a:t>Metriweb</a:t>
            </a:r>
            <a:r>
              <a:rPr lang="en-US" sz="2400" dirty="0"/>
              <a:t>, </a:t>
            </a:r>
            <a:r>
              <a:rPr lang="en-US" sz="2400" dirty="0" err="1"/>
              <a:t>Metriprofil</a:t>
            </a:r>
            <a:r>
              <a:rPr lang="en-US" sz="2400" dirty="0"/>
              <a:t>, dashboards </a:t>
            </a:r>
            <a:r>
              <a:rPr lang="en-US" sz="2400" dirty="0" err="1"/>
              <a:t>internes</a:t>
            </a:r>
            <a:r>
              <a:rPr lang="en-US" sz="2400" dirty="0"/>
              <a:t>...</a:t>
            </a:r>
          </a:p>
          <a:p>
            <a:endParaRPr lang="en-US" sz="2400" dirty="0"/>
          </a:p>
          <a:p>
            <a:endParaRPr lang="en-US" sz="2400" dirty="0"/>
          </a:p>
          <a:p>
            <a:endParaRPr lang="en-US" sz="2400" dirty="0"/>
          </a:p>
          <a:p>
            <a:r>
              <a:rPr lang="en-US" sz="2400" dirty="0"/>
              <a:t>Attention : </a:t>
            </a:r>
            <a:r>
              <a:rPr lang="en-US" sz="2400" dirty="0" err="1"/>
              <a:t>si</a:t>
            </a:r>
            <a:r>
              <a:rPr lang="en-US" sz="2400" dirty="0"/>
              <a:t> </a:t>
            </a:r>
            <a:r>
              <a:rPr lang="en-US" sz="2400" dirty="0" err="1"/>
              <a:t>déplacement</a:t>
            </a:r>
            <a:r>
              <a:rPr lang="en-US" sz="2400" dirty="0"/>
              <a:t> de </a:t>
            </a:r>
            <a:r>
              <a:rPr lang="en-US" sz="2400" dirty="0" err="1"/>
              <a:t>contenus</a:t>
            </a:r>
            <a:r>
              <a:rPr lang="en-US" sz="2400" dirty="0"/>
              <a:t> (</a:t>
            </a:r>
            <a:r>
              <a:rPr lang="en-US" sz="2400" dirty="0" err="1"/>
              <a:t>chgt</a:t>
            </a:r>
            <a:r>
              <a:rPr lang="en-US" sz="2400" dirty="0"/>
              <a:t> </a:t>
            </a:r>
            <a:r>
              <a:rPr lang="en-US" sz="2400" dirty="0" err="1"/>
              <a:t>d’url</a:t>
            </a:r>
            <a:r>
              <a:rPr lang="en-US" sz="2400" dirty="0"/>
              <a:t>) </a:t>
            </a:r>
            <a:r>
              <a:rPr lang="en-US" sz="2400" dirty="0" err="1"/>
              <a:t>faut</a:t>
            </a:r>
            <a:r>
              <a:rPr lang="en-US" sz="2400" dirty="0"/>
              <a:t> </a:t>
            </a:r>
            <a:r>
              <a:rPr lang="en-US" sz="2400" dirty="0" err="1"/>
              <a:t>mettre</a:t>
            </a:r>
            <a:r>
              <a:rPr lang="en-US" sz="2400" dirty="0"/>
              <a:t> en place des redirections </a:t>
            </a:r>
            <a:r>
              <a:rPr lang="en-US" sz="2400" dirty="0" err="1"/>
              <a:t>efficaces</a:t>
            </a:r>
            <a:r>
              <a:rPr lang="en-US" sz="2400" dirty="0"/>
              <a:t> (301) pour </a:t>
            </a:r>
            <a:r>
              <a:rPr lang="en-US" sz="2400" dirty="0" err="1"/>
              <a:t>éviter</a:t>
            </a:r>
            <a:r>
              <a:rPr lang="en-US" sz="2400" dirty="0"/>
              <a:t> de </a:t>
            </a:r>
            <a:r>
              <a:rPr lang="en-US" sz="2400" dirty="0" err="1"/>
              <a:t>perdre</a:t>
            </a:r>
            <a:r>
              <a:rPr lang="en-US" sz="2400" dirty="0"/>
              <a:t> le </a:t>
            </a:r>
            <a:r>
              <a:rPr lang="en-US" sz="2400" dirty="0" err="1"/>
              <a:t>bénéfice</a:t>
            </a:r>
            <a:r>
              <a:rPr lang="en-US" sz="2400" dirty="0"/>
              <a:t> (liens) de </a:t>
            </a:r>
            <a:r>
              <a:rPr lang="en-US" sz="2400" dirty="0" err="1"/>
              <a:t>l’ancienne</a:t>
            </a:r>
            <a:r>
              <a:rPr lang="en-US" sz="2400" dirty="0"/>
              <a:t> </a:t>
            </a:r>
            <a:r>
              <a:rPr lang="en-US" sz="2400" dirty="0" err="1"/>
              <a:t>url</a:t>
            </a:r>
            <a:endParaRPr lang="en-US" sz="2400" dirty="0"/>
          </a:p>
          <a:p>
            <a:endParaRPr lang="en-US" sz="2400" dirty="0"/>
          </a:p>
          <a:p>
            <a:r>
              <a:rPr lang="en-US" sz="2400" dirty="0"/>
              <a:t>Pas </a:t>
            </a:r>
            <a:r>
              <a:rPr lang="en-US" sz="2400" dirty="0" err="1"/>
              <a:t>considérer</a:t>
            </a:r>
            <a:r>
              <a:rPr lang="en-US" sz="2400" dirty="0"/>
              <a:t> SEO </a:t>
            </a:r>
            <a:r>
              <a:rPr lang="en-US" sz="2400" dirty="0" err="1"/>
              <a:t>comme</a:t>
            </a:r>
            <a:r>
              <a:rPr lang="en-US" sz="2400" dirty="0"/>
              <a:t> science </a:t>
            </a:r>
            <a:r>
              <a:rPr lang="en-US" sz="2400" dirty="0" err="1"/>
              <a:t>figée</a:t>
            </a:r>
            <a:r>
              <a:rPr lang="en-US" sz="2400" dirty="0"/>
              <a:t> : </a:t>
            </a:r>
            <a:r>
              <a:rPr lang="en-US" sz="2400" dirty="0" err="1"/>
              <a:t>c’est</a:t>
            </a:r>
            <a:r>
              <a:rPr lang="en-US" sz="2400" dirty="0"/>
              <a:t> </a:t>
            </a:r>
            <a:r>
              <a:rPr lang="en-US" sz="2400" dirty="0" err="1"/>
              <a:t>une</a:t>
            </a:r>
            <a:r>
              <a:rPr lang="en-US" sz="2400" dirty="0"/>
              <a:t> science et un art et </a:t>
            </a:r>
            <a:r>
              <a:rPr lang="en-US" sz="2400" dirty="0" err="1"/>
              <a:t>ça</a:t>
            </a:r>
            <a:r>
              <a:rPr lang="en-US" sz="2400" dirty="0"/>
              <a:t> </a:t>
            </a:r>
            <a:r>
              <a:rPr lang="en-US" sz="2400" dirty="0" err="1"/>
              <a:t>évolue</a:t>
            </a:r>
            <a:r>
              <a:rPr lang="en-US" sz="2400" dirty="0"/>
              <a:t> tout le temps : </a:t>
            </a:r>
            <a:r>
              <a:rPr lang="en-US" sz="2400" dirty="0" err="1"/>
              <a:t>faut</a:t>
            </a:r>
            <a:r>
              <a:rPr lang="en-US" sz="2400" dirty="0"/>
              <a:t> </a:t>
            </a:r>
            <a:r>
              <a:rPr lang="en-US" sz="2400" dirty="0" err="1"/>
              <a:t>que</a:t>
            </a:r>
            <a:r>
              <a:rPr lang="en-US" sz="2400" dirty="0"/>
              <a:t> le client le </a:t>
            </a:r>
            <a:r>
              <a:rPr lang="en-US" sz="2400" dirty="0" err="1"/>
              <a:t>comprenne</a:t>
            </a:r>
            <a:r>
              <a:rPr lang="en-US" sz="2400" dirty="0"/>
              <a:t> ! </a:t>
            </a:r>
            <a:r>
              <a:rPr lang="en-US" sz="2400" dirty="0" err="1"/>
              <a:t>Faut</a:t>
            </a:r>
            <a:r>
              <a:rPr lang="en-US" sz="2400" dirty="0"/>
              <a:t> de la </a:t>
            </a:r>
            <a:r>
              <a:rPr lang="en-US" sz="2400" dirty="0" err="1"/>
              <a:t>connaissance</a:t>
            </a:r>
            <a:r>
              <a:rPr lang="en-US" sz="2400" dirty="0"/>
              <a:t> (technique) et de </a:t>
            </a:r>
            <a:r>
              <a:rPr lang="en-US" sz="2400" dirty="0" err="1"/>
              <a:t>l’intuition</a:t>
            </a:r>
            <a:r>
              <a:rPr lang="en-US" sz="2400" dirty="0"/>
              <a:t>/de la </a:t>
            </a:r>
            <a:r>
              <a:rPr lang="en-US" sz="2400" dirty="0" err="1"/>
              <a:t>psychologie</a:t>
            </a:r>
            <a:r>
              <a:rPr lang="en-US" sz="2400" dirty="0"/>
              <a:t>.</a:t>
            </a:r>
            <a:endParaRPr lang="fr-BE" sz="2400" dirty="0"/>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Outils d’</a:t>
            </a:r>
            <a:r>
              <a:rPr lang="fr-BE" dirty="0" err="1" smtClean="0"/>
              <a:t>analytics</a:t>
            </a:r>
            <a:endParaRPr lang="fr-BE" dirty="0"/>
          </a:p>
        </p:txBody>
      </p:sp>
      <p:sp>
        <p:nvSpPr>
          <p:cNvPr id="3" name="Content Placeholder 2"/>
          <p:cNvSpPr>
            <a:spLocks noGrp="1"/>
          </p:cNvSpPr>
          <p:nvPr>
            <p:ph idx="1"/>
          </p:nvPr>
        </p:nvSpPr>
        <p:spPr/>
        <p:txBody>
          <a:bodyPr>
            <a:normAutofit/>
          </a:bodyPr>
          <a:lstStyle/>
          <a:p>
            <a:pPr>
              <a:buFont typeface="Arial" pitchFamily="34" charset="0"/>
              <a:buChar char="•"/>
            </a:pPr>
            <a:r>
              <a:rPr lang="fr-BE" sz="2400" dirty="0" smtClean="0"/>
              <a:t>Google </a:t>
            </a:r>
            <a:r>
              <a:rPr lang="fr-BE" sz="2400" dirty="0" err="1" smtClean="0"/>
              <a:t>analytics</a:t>
            </a:r>
            <a:endParaRPr lang="fr-BE" sz="2400" dirty="0" smtClean="0"/>
          </a:p>
          <a:p>
            <a:pPr>
              <a:buFont typeface="Arial" pitchFamily="34" charset="0"/>
              <a:buChar char="•"/>
            </a:pPr>
            <a:r>
              <a:rPr lang="fr-BE" sz="2400" dirty="0" err="1" smtClean="0"/>
              <a:t>Woopra</a:t>
            </a:r>
            <a:endParaRPr lang="fr-BE" sz="2400" dirty="0" smtClean="0"/>
          </a:p>
          <a:p>
            <a:pPr>
              <a:buFont typeface="Arial" pitchFamily="34" charset="0"/>
              <a:buChar char="•"/>
            </a:pPr>
            <a:r>
              <a:rPr lang="fr-BE" sz="2400" dirty="0" err="1" smtClean="0"/>
              <a:t>Clicky</a:t>
            </a:r>
            <a:endParaRPr lang="fr-BE" sz="2400" dirty="0" smtClean="0"/>
          </a:p>
          <a:p>
            <a:pPr>
              <a:buFont typeface="Arial" pitchFamily="34" charset="0"/>
              <a:buChar char="•"/>
            </a:pPr>
            <a:r>
              <a:rPr lang="fr-BE" sz="2400" dirty="0" err="1" smtClean="0"/>
              <a:t>Piwik</a:t>
            </a:r>
            <a:endParaRPr lang="fr-BE" sz="2400" dirty="0" smtClean="0"/>
          </a:p>
          <a:p>
            <a:pPr>
              <a:buFont typeface="Arial" pitchFamily="34" charset="0"/>
              <a:buChar char="•"/>
            </a:pPr>
            <a:r>
              <a:rPr lang="fr-BE" sz="2400" dirty="0" err="1" smtClean="0"/>
              <a:t>Webtrends</a:t>
            </a:r>
            <a:endParaRPr lang="fr-BE" sz="2400" dirty="0" smtClean="0"/>
          </a:p>
          <a:p>
            <a:pPr>
              <a:buFont typeface="Arial" pitchFamily="34" charset="0"/>
              <a:buChar char="•"/>
            </a:pPr>
            <a:r>
              <a:rPr lang="fr-BE" sz="2400" dirty="0" smtClean="0"/>
              <a:t>…</a:t>
            </a:r>
          </a:p>
          <a:p>
            <a:r>
              <a:rPr lang="fr-BE" sz="2400" dirty="0" smtClean="0"/>
              <a:t>=&gt; de préférence </a:t>
            </a:r>
            <a:r>
              <a:rPr lang="fr-BE" sz="2400" dirty="0" err="1" smtClean="0"/>
              <a:t>compatbile</a:t>
            </a:r>
            <a:r>
              <a:rPr lang="fr-BE" sz="2400" dirty="0" smtClean="0"/>
              <a:t>/intégré par outils </a:t>
            </a:r>
            <a:r>
              <a:rPr lang="fr-BE" sz="2400" dirty="0" err="1" smtClean="0"/>
              <a:t>seo</a:t>
            </a:r>
            <a:r>
              <a:rPr lang="fr-BE" sz="2400" dirty="0" smtClean="0"/>
              <a:t> payants si utilisés</a:t>
            </a:r>
            <a:endParaRPr lang="fr-BE" sz="2400" dirty="0"/>
          </a:p>
        </p:txBody>
      </p:sp>
    </p:spTree>
    <p:extLst>
      <p:ext uri="{BB962C8B-B14F-4D97-AF65-F5344CB8AC3E}">
        <p14:creationId xmlns:p14="http://schemas.microsoft.com/office/powerpoint/2010/main" xmlns="" val="3202184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Que regarder ?</a:t>
            </a:r>
            <a:endParaRPr lang="fr-BE" dirty="0"/>
          </a:p>
        </p:txBody>
      </p:sp>
      <p:sp>
        <p:nvSpPr>
          <p:cNvPr id="3" name="Content Placeholder 2"/>
          <p:cNvSpPr>
            <a:spLocks noGrp="1"/>
          </p:cNvSpPr>
          <p:nvPr>
            <p:ph idx="1"/>
          </p:nvPr>
        </p:nvSpPr>
        <p:spPr/>
        <p:txBody>
          <a:bodyPr>
            <a:normAutofit/>
          </a:bodyPr>
          <a:lstStyle/>
          <a:p>
            <a:r>
              <a:rPr lang="fr-BE" sz="2400" dirty="0" smtClean="0"/>
              <a:t>Les basiques globaux (vu/j, </a:t>
            </a:r>
            <a:r>
              <a:rPr lang="fr-BE" sz="2400" dirty="0" err="1" smtClean="0"/>
              <a:t>pv</a:t>
            </a:r>
            <a:r>
              <a:rPr lang="fr-BE" sz="2400" dirty="0" smtClean="0"/>
              <a:t>/v, tps moyen,…) </a:t>
            </a:r>
          </a:p>
          <a:p>
            <a:r>
              <a:rPr lang="fr-BE" sz="2400" dirty="0" smtClean="0"/>
              <a:t>Trafic par type de moteur de recherche</a:t>
            </a:r>
          </a:p>
          <a:p>
            <a:r>
              <a:rPr lang="fr-BE" sz="2400" dirty="0" smtClean="0"/>
              <a:t>Trafic « non </a:t>
            </a:r>
            <a:r>
              <a:rPr lang="fr-BE" sz="2400" dirty="0" err="1" smtClean="0"/>
              <a:t>branded</a:t>
            </a:r>
            <a:r>
              <a:rPr lang="fr-BE" sz="2400" dirty="0" smtClean="0"/>
              <a:t> »), le vrai naturel, celui qui crée des nouveaux contacts</a:t>
            </a:r>
          </a:p>
          <a:p>
            <a:r>
              <a:rPr lang="fr-BE" sz="2400" dirty="0" smtClean="0"/>
              <a:t>Trafic par mot-clé</a:t>
            </a:r>
          </a:p>
          <a:p>
            <a:r>
              <a:rPr lang="fr-BE" sz="2400" dirty="0" smtClean="0"/>
              <a:t>Nombre de pages qui sont touchées par les moteurs de recherche (et lesquelles)</a:t>
            </a:r>
            <a:r>
              <a:rPr lang="fr-BE" sz="2400" dirty="0"/>
              <a:t> </a:t>
            </a:r>
            <a:endParaRPr lang="fr-BE" sz="2400" dirty="0" smtClean="0"/>
          </a:p>
          <a:p>
            <a:r>
              <a:rPr lang="fr-BE" sz="2400" dirty="0" smtClean="0"/>
              <a:t>Les </a:t>
            </a:r>
            <a:r>
              <a:rPr lang="fr-BE" sz="2400" dirty="0"/>
              <a:t>sites référents</a:t>
            </a:r>
          </a:p>
          <a:p>
            <a:r>
              <a:rPr lang="fr-BE" sz="2400" dirty="0" smtClean="0"/>
              <a:t>Les </a:t>
            </a:r>
            <a:r>
              <a:rPr lang="fr-BE" sz="2400" dirty="0" err="1" smtClean="0"/>
              <a:t>funnels</a:t>
            </a:r>
            <a:r>
              <a:rPr lang="fr-BE" sz="2400" dirty="0" smtClean="0"/>
              <a:t>/goals (conversion/ROI)</a:t>
            </a:r>
          </a:p>
          <a:p>
            <a:pPr marL="0" indent="0">
              <a:buNone/>
            </a:pPr>
            <a:r>
              <a:rPr lang="fr-BE" sz="2400" dirty="0" smtClean="0"/>
              <a:t>=&gt; possibilité de croiser ces données</a:t>
            </a:r>
          </a:p>
        </p:txBody>
      </p:sp>
    </p:spTree>
    <p:extLst>
      <p:ext uri="{BB962C8B-B14F-4D97-AF65-F5344CB8AC3E}">
        <p14:creationId xmlns:p14="http://schemas.microsoft.com/office/powerpoint/2010/main" xmlns="" val="118881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BE" sz="2400" dirty="0"/>
              <a:t>Suivre son référencement : position, audience (vu/j, </a:t>
            </a:r>
            <a:r>
              <a:rPr lang="fr-BE" sz="2400" dirty="0" err="1"/>
              <a:t>pv</a:t>
            </a:r>
            <a:r>
              <a:rPr lang="fr-BE" sz="2400" dirty="0"/>
              <a:t>/j, fréquence, temps passé, , </a:t>
            </a:r>
            <a:r>
              <a:rPr lang="fr-BE" sz="2400" dirty="0" err="1"/>
              <a:t>nbre</a:t>
            </a:r>
            <a:r>
              <a:rPr lang="fr-BE" sz="2400" dirty="0"/>
              <a:t> liens entrants, ca /</a:t>
            </a:r>
            <a:r>
              <a:rPr lang="fr-BE" sz="2400" dirty="0" err="1"/>
              <a:t>inscritpions</a:t>
            </a:r>
            <a:r>
              <a:rPr lang="fr-BE" sz="2400" dirty="0"/>
              <a:t>/</a:t>
            </a:r>
            <a:r>
              <a:rPr lang="fr-BE" sz="2400" dirty="0" err="1"/>
              <a:t>abos</a:t>
            </a:r>
            <a:r>
              <a:rPr lang="fr-BE" sz="2400" dirty="0"/>
              <a:t>/etc. générés,</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lnSpcReduction="10000"/>
          </a:bodyPr>
          <a:lstStyle/>
          <a:p>
            <a:pPr lvl="0"/>
            <a:r>
              <a:rPr lang="fr-FR" sz="2000" dirty="0" smtClean="0"/>
              <a:t>Créez une liste de questions importantes à vos yeux  (actions</a:t>
            </a:r>
            <a:r>
              <a:rPr lang="fr-FR" sz="2000" dirty="0"/>
              <a:t>, conversions, </a:t>
            </a:r>
            <a:r>
              <a:rPr lang="fr-FR" sz="2000" dirty="0" smtClean="0"/>
              <a:t>réactions</a:t>
            </a:r>
            <a:r>
              <a:rPr lang="fr-FR" sz="2000" dirty="0"/>
              <a:t>, </a:t>
            </a:r>
            <a:r>
              <a:rPr lang="fr-FR" sz="2000" dirty="0" smtClean="0"/>
              <a:t>comportements…). Exemples :</a:t>
            </a:r>
          </a:p>
          <a:p>
            <a:pPr lvl="0"/>
            <a:endParaRPr lang="fr-FR" dirty="0"/>
          </a:p>
          <a:p>
            <a:pPr lvl="0">
              <a:buFont typeface="Arial" pitchFamily="34" charset="0"/>
              <a:buChar char="•"/>
            </a:pPr>
            <a:r>
              <a:rPr lang="fr-FR" sz="1400" dirty="0"/>
              <a:t>How </a:t>
            </a:r>
            <a:r>
              <a:rPr lang="fr-FR" sz="1400" dirty="0" err="1"/>
              <a:t>many</a:t>
            </a:r>
            <a:r>
              <a:rPr lang="fr-FR" sz="1400" dirty="0"/>
              <a:t> times has the content been </a:t>
            </a:r>
            <a:r>
              <a:rPr lang="fr-FR" sz="1400" dirty="0" err="1"/>
              <a:t>viewed</a:t>
            </a:r>
            <a:r>
              <a:rPr lang="fr-FR" sz="1400" dirty="0"/>
              <a:t>?</a:t>
            </a:r>
          </a:p>
          <a:p>
            <a:pPr lvl="0">
              <a:buFont typeface="Arial" pitchFamily="34" charset="0"/>
              <a:buChar char="•"/>
            </a:pPr>
            <a:r>
              <a:rPr lang="fr-FR" sz="1400" dirty="0"/>
              <a:t>How long </a:t>
            </a:r>
            <a:r>
              <a:rPr lang="fr-FR" sz="1400" dirty="0" err="1"/>
              <a:t>was</a:t>
            </a:r>
            <a:r>
              <a:rPr lang="fr-FR" sz="1400" dirty="0"/>
              <a:t> </a:t>
            </a:r>
            <a:r>
              <a:rPr lang="fr-FR" sz="1400" dirty="0" err="1"/>
              <a:t>spent</a:t>
            </a:r>
            <a:r>
              <a:rPr lang="fr-FR" sz="1400" dirty="0"/>
              <a:t> </a:t>
            </a:r>
            <a:r>
              <a:rPr lang="fr-FR" sz="1400" dirty="0" err="1"/>
              <a:t>viewing</a:t>
            </a:r>
            <a:r>
              <a:rPr lang="fr-FR" sz="1400" dirty="0"/>
              <a:t> </a:t>
            </a:r>
            <a:r>
              <a:rPr lang="fr-FR" sz="1400" dirty="0" err="1"/>
              <a:t>it</a:t>
            </a:r>
            <a:r>
              <a:rPr lang="fr-FR" sz="1400" dirty="0"/>
              <a:t> per </a:t>
            </a:r>
            <a:r>
              <a:rPr lang="fr-FR" sz="1400" dirty="0" err="1"/>
              <a:t>visitor</a:t>
            </a:r>
            <a:r>
              <a:rPr lang="fr-FR" sz="1400" dirty="0"/>
              <a:t> and in total?</a:t>
            </a:r>
          </a:p>
          <a:p>
            <a:pPr lvl="0">
              <a:buFont typeface="Arial" pitchFamily="34" charset="0"/>
              <a:buChar char="•"/>
            </a:pPr>
            <a:r>
              <a:rPr lang="fr-FR" sz="1400" dirty="0" err="1"/>
              <a:t>Did</a:t>
            </a:r>
            <a:r>
              <a:rPr lang="fr-FR" sz="1400" dirty="0"/>
              <a:t> </a:t>
            </a:r>
            <a:r>
              <a:rPr lang="fr-FR" sz="1400" dirty="0" err="1"/>
              <a:t>readers</a:t>
            </a:r>
            <a:r>
              <a:rPr lang="fr-FR" sz="1400" dirty="0"/>
              <a:t> "</a:t>
            </a:r>
            <a:r>
              <a:rPr lang="fr-FR" sz="1400" dirty="0" err="1"/>
              <a:t>convert</a:t>
            </a:r>
            <a:r>
              <a:rPr lang="fr-FR" sz="1400" dirty="0"/>
              <a:t>" and </a:t>
            </a:r>
            <a:r>
              <a:rPr lang="fr-FR" sz="1400" dirty="0" err="1"/>
              <a:t>perform</a:t>
            </a:r>
            <a:r>
              <a:rPr lang="fr-FR" sz="1400" dirty="0"/>
              <a:t> the </a:t>
            </a:r>
            <a:r>
              <a:rPr lang="fr-FR" sz="1400" dirty="0" err="1"/>
              <a:t>task</a:t>
            </a:r>
            <a:r>
              <a:rPr lang="fr-FR" sz="1400" dirty="0"/>
              <a:t> </a:t>
            </a:r>
            <a:r>
              <a:rPr lang="fr-FR" sz="1400" dirty="0" err="1"/>
              <a:t>you</a:t>
            </a:r>
            <a:r>
              <a:rPr lang="fr-FR" sz="1400" dirty="0"/>
              <a:t> </a:t>
            </a:r>
            <a:r>
              <a:rPr lang="fr-FR" sz="1400" dirty="0" err="1"/>
              <a:t>wanted</a:t>
            </a:r>
            <a:r>
              <a:rPr lang="fr-FR" sz="1400" dirty="0"/>
              <a:t> </a:t>
            </a:r>
            <a:r>
              <a:rPr lang="fr-FR" sz="1400" dirty="0" err="1"/>
              <a:t>them</a:t>
            </a:r>
            <a:r>
              <a:rPr lang="fr-FR" sz="1400" dirty="0"/>
              <a:t> to?</a:t>
            </a:r>
          </a:p>
          <a:p>
            <a:pPr lvl="0">
              <a:buFont typeface="Arial" pitchFamily="34" charset="0"/>
              <a:buChar char="•"/>
            </a:pPr>
            <a:r>
              <a:rPr lang="fr-FR" sz="1400" dirty="0" err="1"/>
              <a:t>Was</a:t>
            </a:r>
            <a:r>
              <a:rPr lang="fr-FR" sz="1400" dirty="0"/>
              <a:t> </a:t>
            </a:r>
            <a:r>
              <a:rPr lang="fr-FR" sz="1400" dirty="0" err="1"/>
              <a:t>it</a:t>
            </a:r>
            <a:r>
              <a:rPr lang="fr-FR" sz="1400" dirty="0"/>
              <a:t> </a:t>
            </a:r>
            <a:r>
              <a:rPr lang="fr-FR" sz="1400" dirty="0" err="1"/>
              <a:t>shared</a:t>
            </a:r>
            <a:r>
              <a:rPr lang="fr-FR" sz="1400" dirty="0"/>
              <a:t> via social </a:t>
            </a:r>
            <a:r>
              <a:rPr lang="fr-FR" sz="1400" dirty="0" err="1"/>
              <a:t>channels</a:t>
            </a:r>
            <a:r>
              <a:rPr lang="fr-FR" sz="1400" dirty="0"/>
              <a:t> and if </a:t>
            </a:r>
            <a:r>
              <a:rPr lang="fr-FR" sz="1400" dirty="0" err="1"/>
              <a:t>so</a:t>
            </a:r>
            <a:r>
              <a:rPr lang="fr-FR" sz="1400" dirty="0"/>
              <a:t> how </a:t>
            </a:r>
            <a:r>
              <a:rPr lang="fr-FR" sz="1400" dirty="0" err="1"/>
              <a:t>much</a:t>
            </a:r>
            <a:r>
              <a:rPr lang="fr-FR" sz="1400" dirty="0"/>
              <a:t> and by </a:t>
            </a:r>
            <a:r>
              <a:rPr lang="fr-FR" sz="1400" dirty="0" err="1"/>
              <a:t>whom</a:t>
            </a:r>
            <a:r>
              <a:rPr lang="fr-FR" sz="1400" dirty="0"/>
              <a:t> – </a:t>
            </a:r>
            <a:r>
              <a:rPr lang="fr-FR" sz="1400" dirty="0" err="1"/>
              <a:t>could</a:t>
            </a:r>
            <a:r>
              <a:rPr lang="fr-FR" sz="1400" dirty="0"/>
              <a:t> </a:t>
            </a:r>
            <a:r>
              <a:rPr lang="fr-FR" sz="1400" dirty="0" err="1"/>
              <a:t>Klout</a:t>
            </a:r>
            <a:r>
              <a:rPr lang="fr-FR" sz="1400" dirty="0"/>
              <a:t> or amplification </a:t>
            </a:r>
            <a:r>
              <a:rPr lang="fr-FR" sz="1400" dirty="0" err="1"/>
              <a:t>metrics</a:t>
            </a:r>
            <a:r>
              <a:rPr lang="fr-FR" sz="1400" dirty="0"/>
              <a:t> </a:t>
            </a:r>
            <a:r>
              <a:rPr lang="fr-FR" sz="1400" dirty="0" err="1"/>
              <a:t>add</a:t>
            </a:r>
            <a:r>
              <a:rPr lang="fr-FR" sz="1400" dirty="0"/>
              <a:t> more insight value </a:t>
            </a:r>
            <a:r>
              <a:rPr lang="fr-FR" sz="1400" dirty="0" err="1"/>
              <a:t>here</a:t>
            </a:r>
            <a:r>
              <a:rPr lang="fr-FR" sz="1400" dirty="0"/>
              <a:t>?</a:t>
            </a:r>
          </a:p>
          <a:p>
            <a:pPr lvl="0">
              <a:buFont typeface="Arial" pitchFamily="34" charset="0"/>
              <a:buChar char="•"/>
            </a:pPr>
            <a:r>
              <a:rPr lang="fr-FR" sz="1400" dirty="0" err="1"/>
              <a:t>Were</a:t>
            </a:r>
            <a:r>
              <a:rPr lang="fr-FR" sz="1400" dirty="0"/>
              <a:t> </a:t>
            </a:r>
            <a:r>
              <a:rPr lang="fr-FR" sz="1400" dirty="0" err="1"/>
              <a:t>other</a:t>
            </a:r>
            <a:r>
              <a:rPr lang="fr-FR" sz="1400" dirty="0"/>
              <a:t> pages </a:t>
            </a:r>
            <a:r>
              <a:rPr lang="fr-FR" sz="1400" dirty="0" err="1"/>
              <a:t>viewed</a:t>
            </a:r>
            <a:r>
              <a:rPr lang="fr-FR" sz="1400" dirty="0"/>
              <a:t> or </a:t>
            </a:r>
            <a:r>
              <a:rPr lang="fr-FR" sz="1400" dirty="0" err="1"/>
              <a:t>was</a:t>
            </a:r>
            <a:r>
              <a:rPr lang="fr-FR" sz="1400" dirty="0"/>
              <a:t> the value </a:t>
            </a:r>
            <a:r>
              <a:rPr lang="fr-FR" sz="1400" dirty="0" err="1"/>
              <a:t>siloed</a:t>
            </a:r>
            <a:r>
              <a:rPr lang="fr-FR" sz="1400" dirty="0"/>
              <a:t>?</a:t>
            </a:r>
          </a:p>
          <a:p>
            <a:pPr lvl="0">
              <a:buFont typeface="Arial" pitchFamily="34" charset="0"/>
              <a:buChar char="•"/>
            </a:pPr>
            <a:r>
              <a:rPr lang="fr-FR" sz="1400" dirty="0" err="1"/>
              <a:t>What</a:t>
            </a:r>
            <a:r>
              <a:rPr lang="fr-FR" sz="1400" dirty="0"/>
              <a:t> </a:t>
            </a:r>
            <a:r>
              <a:rPr lang="fr-FR" sz="1400" dirty="0" err="1"/>
              <a:t>may</a:t>
            </a:r>
            <a:r>
              <a:rPr lang="fr-FR" sz="1400" dirty="0"/>
              <a:t> </a:t>
            </a:r>
            <a:r>
              <a:rPr lang="fr-FR" sz="1400" dirty="0" err="1"/>
              <a:t>that</a:t>
            </a:r>
            <a:r>
              <a:rPr lang="fr-FR" sz="1400" dirty="0"/>
              <a:t> </a:t>
            </a:r>
            <a:r>
              <a:rPr lang="fr-FR" sz="1400" dirty="0" err="1"/>
              <a:t>additional</a:t>
            </a:r>
            <a:r>
              <a:rPr lang="fr-FR" sz="1400" dirty="0"/>
              <a:t> </a:t>
            </a:r>
            <a:r>
              <a:rPr lang="fr-FR" sz="1400" dirty="0" err="1"/>
              <a:t>earned</a:t>
            </a:r>
            <a:r>
              <a:rPr lang="fr-FR" sz="1400" dirty="0"/>
              <a:t> "</a:t>
            </a:r>
            <a:r>
              <a:rPr lang="fr-FR" sz="1400" dirty="0" err="1"/>
              <a:t>traffic</a:t>
            </a:r>
            <a:r>
              <a:rPr lang="fr-FR" sz="1400" dirty="0"/>
              <a:t>" have </a:t>
            </a:r>
            <a:r>
              <a:rPr lang="fr-FR" sz="1400" dirty="0" err="1"/>
              <a:t>cost</a:t>
            </a:r>
            <a:r>
              <a:rPr lang="fr-FR" sz="1400" dirty="0"/>
              <a:t> </a:t>
            </a:r>
            <a:r>
              <a:rPr lang="fr-FR" sz="1400" dirty="0" err="1"/>
              <a:t>you</a:t>
            </a:r>
            <a:r>
              <a:rPr lang="fr-FR" sz="1400" dirty="0"/>
              <a:t> as </a:t>
            </a:r>
            <a:r>
              <a:rPr lang="fr-FR" sz="1400" dirty="0" err="1"/>
              <a:t>paid</a:t>
            </a:r>
            <a:r>
              <a:rPr lang="fr-FR" sz="1400" dirty="0"/>
              <a:t> </a:t>
            </a:r>
            <a:r>
              <a:rPr lang="fr-FR" sz="1400" dirty="0" err="1"/>
              <a:t>traffic</a:t>
            </a:r>
            <a:r>
              <a:rPr lang="fr-FR" sz="1400" dirty="0"/>
              <a:t>?</a:t>
            </a:r>
          </a:p>
          <a:p>
            <a:pPr lvl="0">
              <a:buFont typeface="Arial" pitchFamily="34" charset="0"/>
              <a:buChar char="•"/>
            </a:pPr>
            <a:r>
              <a:rPr lang="fr-FR" sz="1400" dirty="0"/>
              <a:t>Have </a:t>
            </a:r>
            <a:r>
              <a:rPr lang="fr-FR" sz="1400" dirty="0" err="1"/>
              <a:t>readers</a:t>
            </a:r>
            <a:r>
              <a:rPr lang="fr-FR" sz="1400" dirty="0"/>
              <a:t> </a:t>
            </a:r>
            <a:r>
              <a:rPr lang="fr-FR" sz="1400" dirty="0" err="1"/>
              <a:t>engaged</a:t>
            </a:r>
            <a:r>
              <a:rPr lang="fr-FR" sz="1400" dirty="0"/>
              <a:t> </a:t>
            </a:r>
            <a:r>
              <a:rPr lang="fr-FR" sz="1400" dirty="0" err="1"/>
              <a:t>with</a:t>
            </a:r>
            <a:r>
              <a:rPr lang="fr-FR" sz="1400" dirty="0"/>
              <a:t> the content and, if </a:t>
            </a:r>
            <a:r>
              <a:rPr lang="fr-FR" sz="1400" dirty="0" err="1"/>
              <a:t>so</a:t>
            </a:r>
            <a:r>
              <a:rPr lang="fr-FR" sz="1400" dirty="0"/>
              <a:t>, </a:t>
            </a:r>
            <a:r>
              <a:rPr lang="fr-FR" sz="1400" dirty="0" err="1"/>
              <a:t>what</a:t>
            </a:r>
            <a:r>
              <a:rPr lang="fr-FR" sz="1400" dirty="0"/>
              <a:t> </a:t>
            </a:r>
            <a:r>
              <a:rPr lang="fr-FR" sz="1400" dirty="0" err="1"/>
              <a:t>percentage</a:t>
            </a:r>
            <a:r>
              <a:rPr lang="fr-FR" sz="1400" dirty="0"/>
              <a:t> </a:t>
            </a:r>
            <a:r>
              <a:rPr lang="fr-FR" sz="1400" dirty="0" err="1"/>
              <a:t>overall</a:t>
            </a:r>
            <a:r>
              <a:rPr lang="fr-FR" sz="1400" dirty="0"/>
              <a:t>? How </a:t>
            </a:r>
            <a:r>
              <a:rPr lang="fr-FR" sz="1400" dirty="0" err="1"/>
              <a:t>many</a:t>
            </a:r>
            <a:r>
              <a:rPr lang="fr-FR" sz="1400" dirty="0"/>
              <a:t> </a:t>
            </a:r>
            <a:r>
              <a:rPr lang="fr-FR" sz="1400" dirty="0" err="1"/>
              <a:t>shares</a:t>
            </a:r>
            <a:r>
              <a:rPr lang="fr-FR" sz="1400" dirty="0"/>
              <a:t>, </a:t>
            </a:r>
            <a:r>
              <a:rPr lang="fr-FR" sz="1400" dirty="0" err="1"/>
              <a:t>comments</a:t>
            </a:r>
            <a:r>
              <a:rPr lang="fr-FR" sz="1400" dirty="0"/>
              <a:t> </a:t>
            </a:r>
            <a:r>
              <a:rPr lang="fr-FR" sz="1400" dirty="0" err="1"/>
              <a:t>did</a:t>
            </a:r>
            <a:r>
              <a:rPr lang="fr-FR" sz="1400" dirty="0"/>
              <a:t> </a:t>
            </a:r>
            <a:r>
              <a:rPr lang="fr-FR" sz="1400" dirty="0" err="1"/>
              <a:t>it</a:t>
            </a:r>
            <a:r>
              <a:rPr lang="fr-FR" sz="1400" dirty="0"/>
              <a:t> gain?</a:t>
            </a:r>
          </a:p>
          <a:p>
            <a:pPr lvl="0">
              <a:buFont typeface="Arial" pitchFamily="34" charset="0"/>
              <a:buChar char="•"/>
            </a:pPr>
            <a:r>
              <a:rPr lang="fr-FR" sz="1400" dirty="0"/>
              <a:t>How </a:t>
            </a:r>
            <a:r>
              <a:rPr lang="fr-FR" sz="1400" dirty="0" err="1"/>
              <a:t>often</a:t>
            </a:r>
            <a:r>
              <a:rPr lang="fr-FR" sz="1400" dirty="0"/>
              <a:t> </a:t>
            </a:r>
            <a:r>
              <a:rPr lang="fr-FR" sz="1400" dirty="0" err="1"/>
              <a:t>is</a:t>
            </a:r>
            <a:r>
              <a:rPr lang="fr-FR" sz="1400" dirty="0"/>
              <a:t> </a:t>
            </a:r>
            <a:r>
              <a:rPr lang="fr-FR" sz="1400" dirty="0" err="1"/>
              <a:t>your</a:t>
            </a:r>
            <a:r>
              <a:rPr lang="fr-FR" sz="1400" dirty="0"/>
              <a:t> brand </a:t>
            </a:r>
            <a:r>
              <a:rPr lang="fr-FR" sz="1400" dirty="0" err="1"/>
              <a:t>being</a:t>
            </a:r>
            <a:r>
              <a:rPr lang="fr-FR" sz="1400" dirty="0"/>
              <a:t> </a:t>
            </a:r>
            <a:r>
              <a:rPr lang="fr-FR" sz="1400" dirty="0" err="1"/>
              <a:t>mentioned</a:t>
            </a:r>
            <a:r>
              <a:rPr lang="fr-FR" sz="1400" dirty="0"/>
              <a:t> </a:t>
            </a:r>
            <a:r>
              <a:rPr lang="fr-FR" sz="1400" dirty="0" err="1"/>
              <a:t>across</a:t>
            </a:r>
            <a:r>
              <a:rPr lang="fr-FR" sz="1400" dirty="0"/>
              <a:t> the social graph? Is </a:t>
            </a:r>
            <a:r>
              <a:rPr lang="fr-FR" sz="1400" dirty="0" err="1"/>
              <a:t>this</a:t>
            </a:r>
            <a:r>
              <a:rPr lang="fr-FR" sz="1400" dirty="0"/>
              <a:t> </a:t>
            </a:r>
            <a:r>
              <a:rPr lang="fr-FR" sz="1400" dirty="0" err="1"/>
              <a:t>number</a:t>
            </a:r>
            <a:r>
              <a:rPr lang="fr-FR" sz="1400" dirty="0"/>
              <a:t> </a:t>
            </a:r>
            <a:r>
              <a:rPr lang="fr-FR" sz="1400" dirty="0" err="1"/>
              <a:t>growing</a:t>
            </a:r>
            <a:r>
              <a:rPr lang="fr-FR" sz="1400" dirty="0"/>
              <a:t>?</a:t>
            </a:r>
          </a:p>
          <a:p>
            <a:pPr lvl="0">
              <a:buFont typeface="Arial" pitchFamily="34" charset="0"/>
              <a:buChar char="•"/>
            </a:pPr>
            <a:r>
              <a:rPr lang="fr-FR" sz="1400" dirty="0"/>
              <a:t>How </a:t>
            </a:r>
            <a:r>
              <a:rPr lang="fr-FR" sz="1400" dirty="0" err="1"/>
              <a:t>is</a:t>
            </a:r>
            <a:r>
              <a:rPr lang="fr-FR" sz="1400" dirty="0"/>
              <a:t> brand sentiment? Is </a:t>
            </a:r>
            <a:r>
              <a:rPr lang="fr-FR" sz="1400" dirty="0" err="1"/>
              <a:t>it</a:t>
            </a:r>
            <a:r>
              <a:rPr lang="fr-FR" sz="1400" dirty="0"/>
              <a:t> </a:t>
            </a:r>
            <a:r>
              <a:rPr lang="fr-FR" sz="1400" dirty="0" err="1"/>
              <a:t>improving</a:t>
            </a:r>
            <a:r>
              <a:rPr lang="fr-FR" sz="1400" dirty="0"/>
              <a:t> or </a:t>
            </a:r>
            <a:r>
              <a:rPr lang="fr-FR" sz="1400" dirty="0" err="1"/>
              <a:t>declining</a:t>
            </a:r>
            <a:r>
              <a:rPr lang="fr-FR" sz="1400" dirty="0"/>
              <a:t> over time?</a:t>
            </a:r>
          </a:p>
          <a:p>
            <a:pPr lvl="0">
              <a:buFont typeface="Arial" pitchFamily="34" charset="0"/>
              <a:buChar char="•"/>
            </a:pPr>
            <a:r>
              <a:rPr lang="fr-FR" sz="1400" dirty="0"/>
              <a:t>How </a:t>
            </a:r>
            <a:r>
              <a:rPr lang="fr-FR" sz="1400" dirty="0" err="1"/>
              <a:t>many</a:t>
            </a:r>
            <a:r>
              <a:rPr lang="fr-FR" sz="1400" dirty="0"/>
              <a:t> </a:t>
            </a:r>
            <a:r>
              <a:rPr lang="fr-FR" sz="1400" dirty="0" err="1"/>
              <a:t>purchases</a:t>
            </a:r>
            <a:r>
              <a:rPr lang="fr-FR" sz="1400" dirty="0"/>
              <a:t> or conversions </a:t>
            </a:r>
            <a:r>
              <a:rPr lang="fr-FR" sz="1400" dirty="0" err="1"/>
              <a:t>can</a:t>
            </a:r>
            <a:r>
              <a:rPr lang="fr-FR" sz="1400" dirty="0"/>
              <a:t> </a:t>
            </a:r>
            <a:r>
              <a:rPr lang="fr-FR" sz="1400" dirty="0" err="1"/>
              <a:t>be</a:t>
            </a:r>
            <a:r>
              <a:rPr lang="fr-FR" sz="1400" dirty="0"/>
              <a:t> </a:t>
            </a:r>
            <a:r>
              <a:rPr lang="fr-FR" sz="1400" dirty="0" err="1"/>
              <a:t>directly</a:t>
            </a:r>
            <a:r>
              <a:rPr lang="fr-FR" sz="1400" dirty="0"/>
              <a:t> </a:t>
            </a:r>
            <a:r>
              <a:rPr lang="fr-FR" sz="1400" dirty="0" err="1"/>
              <a:t>measured</a:t>
            </a:r>
            <a:r>
              <a:rPr lang="fr-FR" sz="1400" dirty="0"/>
              <a:t> </a:t>
            </a:r>
            <a:r>
              <a:rPr lang="fr-FR" sz="1400" dirty="0" err="1"/>
              <a:t>today</a:t>
            </a:r>
            <a:r>
              <a:rPr lang="fr-FR" sz="1400" dirty="0"/>
              <a:t>, in 6 </a:t>
            </a:r>
            <a:r>
              <a:rPr lang="fr-FR" sz="1400" dirty="0" err="1"/>
              <a:t>months</a:t>
            </a:r>
            <a:r>
              <a:rPr lang="fr-FR" sz="1400" dirty="0"/>
              <a:t> and 12 </a:t>
            </a:r>
            <a:r>
              <a:rPr lang="fr-FR" sz="1400" dirty="0" err="1"/>
              <a:t>months</a:t>
            </a:r>
            <a:r>
              <a:rPr lang="fr-FR" sz="1400" dirty="0"/>
              <a:t>, </a:t>
            </a:r>
            <a:r>
              <a:rPr lang="fr-FR" sz="1400" dirty="0" err="1"/>
              <a:t>from</a:t>
            </a:r>
            <a:r>
              <a:rPr lang="fr-FR" sz="1400" dirty="0"/>
              <a:t> </a:t>
            </a:r>
            <a:r>
              <a:rPr lang="fr-FR" sz="1400" dirty="0" err="1"/>
              <a:t>that</a:t>
            </a:r>
            <a:r>
              <a:rPr lang="fr-FR" sz="1400" dirty="0"/>
              <a:t> </a:t>
            </a:r>
            <a:r>
              <a:rPr lang="fr-FR" sz="1400" dirty="0" err="1"/>
              <a:t>activity</a:t>
            </a:r>
            <a:r>
              <a:rPr lang="fr-FR" sz="1400" dirty="0"/>
              <a:t>?</a:t>
            </a:r>
          </a:p>
          <a:p>
            <a:pPr lvl="0">
              <a:buFont typeface="Arial" pitchFamily="34" charset="0"/>
              <a:buChar char="•"/>
            </a:pPr>
            <a:r>
              <a:rPr lang="fr-FR" sz="1400" dirty="0"/>
              <a:t>Is the </a:t>
            </a:r>
            <a:r>
              <a:rPr lang="fr-FR" sz="1400" dirty="0" err="1"/>
              <a:t>average</a:t>
            </a:r>
            <a:r>
              <a:rPr lang="fr-FR" sz="1400" dirty="0"/>
              <a:t> value of </a:t>
            </a:r>
            <a:r>
              <a:rPr lang="fr-FR" sz="1400" dirty="0" err="1"/>
              <a:t>that</a:t>
            </a:r>
            <a:r>
              <a:rPr lang="fr-FR" sz="1400" dirty="0"/>
              <a:t> conversion/sale </a:t>
            </a:r>
            <a:r>
              <a:rPr lang="fr-FR" sz="1400" dirty="0" err="1"/>
              <a:t>higher</a:t>
            </a:r>
            <a:r>
              <a:rPr lang="fr-FR" sz="1400" dirty="0"/>
              <a:t> or </a:t>
            </a:r>
            <a:r>
              <a:rPr lang="fr-FR" sz="1400" dirty="0" err="1"/>
              <a:t>lower</a:t>
            </a:r>
            <a:r>
              <a:rPr lang="fr-FR" sz="1400" dirty="0"/>
              <a:t> </a:t>
            </a:r>
            <a:r>
              <a:rPr lang="fr-FR" sz="1400" dirty="0" err="1"/>
              <a:t>than</a:t>
            </a:r>
            <a:r>
              <a:rPr lang="fr-FR" sz="1400" dirty="0"/>
              <a:t> </a:t>
            </a:r>
            <a:r>
              <a:rPr lang="fr-FR" sz="1400" dirty="0" err="1"/>
              <a:t>average</a:t>
            </a:r>
            <a:r>
              <a:rPr lang="fr-FR" sz="1400" dirty="0"/>
              <a:t>?</a:t>
            </a:r>
          </a:p>
          <a:p>
            <a:pPr lvl="0">
              <a:buFont typeface="Arial" pitchFamily="34" charset="0"/>
              <a:buChar char="•"/>
            </a:pPr>
            <a:r>
              <a:rPr lang="fr-FR" sz="1400" dirty="0" err="1"/>
              <a:t>What</a:t>
            </a:r>
            <a:r>
              <a:rPr lang="fr-FR" sz="1400" dirty="0"/>
              <a:t> </a:t>
            </a:r>
            <a:r>
              <a:rPr lang="fr-FR" sz="1400" dirty="0" err="1"/>
              <a:t>is</a:t>
            </a:r>
            <a:r>
              <a:rPr lang="fr-FR" sz="1400" dirty="0"/>
              <a:t> the revenue per </a:t>
            </a:r>
            <a:r>
              <a:rPr lang="fr-FR" sz="1400" dirty="0" err="1"/>
              <a:t>reader</a:t>
            </a:r>
            <a:r>
              <a:rPr lang="fr-FR" sz="1400" dirty="0"/>
              <a:t> of the </a:t>
            </a:r>
            <a:r>
              <a:rPr lang="fr-FR" sz="1400" dirty="0" err="1"/>
              <a:t>piece</a:t>
            </a:r>
            <a:r>
              <a:rPr lang="fr-FR" sz="1400" dirty="0"/>
              <a:t>?</a:t>
            </a:r>
          </a:p>
          <a:p>
            <a:pPr lvl="0">
              <a:buFont typeface="Arial" pitchFamily="34" charset="0"/>
              <a:buChar char="•"/>
            </a:pPr>
            <a:r>
              <a:rPr lang="fr-FR" sz="1400" dirty="0" err="1"/>
              <a:t>What</a:t>
            </a:r>
            <a:r>
              <a:rPr lang="fr-FR" sz="1400" dirty="0"/>
              <a:t> </a:t>
            </a:r>
            <a:r>
              <a:rPr lang="fr-FR" sz="1400" dirty="0" err="1"/>
              <a:t>is</a:t>
            </a:r>
            <a:r>
              <a:rPr lang="fr-FR" sz="1400" dirty="0"/>
              <a:t> the </a:t>
            </a:r>
            <a:r>
              <a:rPr lang="fr-FR" sz="1400" dirty="0" err="1"/>
              <a:t>average</a:t>
            </a:r>
            <a:r>
              <a:rPr lang="fr-FR" sz="1400" dirty="0"/>
              <a:t> </a:t>
            </a:r>
            <a:r>
              <a:rPr lang="fr-FR" sz="1400" dirty="0" err="1"/>
              <a:t>order</a:t>
            </a:r>
            <a:r>
              <a:rPr lang="fr-FR" sz="1400" dirty="0"/>
              <a:t> size, </a:t>
            </a:r>
            <a:r>
              <a:rPr lang="fr-FR" sz="1400" dirty="0" err="1"/>
              <a:t>both</a:t>
            </a:r>
            <a:r>
              <a:rPr lang="fr-FR" sz="1400" dirty="0"/>
              <a:t> in </a:t>
            </a:r>
            <a:r>
              <a:rPr lang="fr-FR" sz="1400" dirty="0" err="1"/>
              <a:t>terms</a:t>
            </a:r>
            <a:r>
              <a:rPr lang="fr-FR" sz="1400" dirty="0"/>
              <a:t> of the </a:t>
            </a:r>
            <a:r>
              <a:rPr lang="fr-FR" sz="1400" dirty="0" err="1"/>
              <a:t>number</a:t>
            </a:r>
            <a:r>
              <a:rPr lang="fr-FR" sz="1400" dirty="0"/>
              <a:t> of </a:t>
            </a:r>
            <a:r>
              <a:rPr lang="fr-FR" sz="1400" dirty="0" err="1"/>
              <a:t>products</a:t>
            </a:r>
            <a:r>
              <a:rPr lang="fr-FR" sz="1400" dirty="0"/>
              <a:t> and dollar </a:t>
            </a:r>
            <a:r>
              <a:rPr lang="fr-FR" sz="1400" dirty="0" err="1"/>
              <a:t>amount</a:t>
            </a:r>
            <a:r>
              <a:rPr lang="fr-FR" sz="1400" dirty="0"/>
              <a:t>?</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1323975" y="2247900"/>
            <a:ext cx="6496050" cy="2362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Rank </a:t>
            </a:r>
            <a:r>
              <a:rPr lang="fr-BE" dirty="0" err="1" smtClean="0"/>
              <a:t>checker</a:t>
            </a:r>
            <a:r>
              <a:rPr lang="fr-BE" dirty="0" smtClean="0"/>
              <a:t> / </a:t>
            </a:r>
            <a:r>
              <a:rPr lang="fr-BE" dirty="0" err="1" smtClean="0"/>
              <a:t>Xenu</a:t>
            </a:r>
            <a:r>
              <a:rPr lang="fr-BE" dirty="0" smtClean="0"/>
              <a:t> / Alexa</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Réseaux sociaux</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Font typeface="Arial" pitchFamily="34" charset="0"/>
              <a:buChar char="•"/>
            </a:pPr>
            <a:r>
              <a:rPr lang="fr-BE" sz="2400" dirty="0" err="1"/>
              <a:t>Bottlenose</a:t>
            </a:r>
            <a:endParaRPr lang="fr-BE" sz="2400" dirty="0"/>
          </a:p>
          <a:p>
            <a:pPr>
              <a:buFont typeface="Arial" pitchFamily="34" charset="0"/>
              <a:buChar char="•"/>
            </a:pPr>
            <a:r>
              <a:rPr lang="fr-BE" sz="2400" dirty="0"/>
              <a:t>Mention</a:t>
            </a:r>
            <a:endParaRPr lang="fr-FR" sz="2400" dirty="0"/>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Facebook</a:t>
            </a:r>
            <a:r>
              <a:rPr lang="fr-BE" dirty="0" smtClean="0"/>
              <a:t> Insights</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Méthode</a:t>
            </a:r>
            <a:endParaRPr lang="fr-FR" dirty="0"/>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Shoork</a:t>
            </a:r>
            <a:r>
              <a:rPr lang="fr-BE" dirty="0" smtClean="0"/>
              <a:t> (bêta)</a:t>
            </a:r>
            <a:endParaRPr lang="fr-FR" dirty="0"/>
          </a:p>
        </p:txBody>
      </p:sp>
      <p:pic>
        <p:nvPicPr>
          <p:cNvPr id="4098" name="Picture 2"/>
          <p:cNvPicPr>
            <a:picLocks noChangeAspect="1" noChangeArrowheads="1"/>
          </p:cNvPicPr>
          <p:nvPr/>
        </p:nvPicPr>
        <p:blipFill>
          <a:blip r:embed="rId3" cstate="print"/>
          <a:srcRect/>
          <a:stretch>
            <a:fillRect/>
          </a:stretch>
        </p:blipFill>
        <p:spPr bwMode="auto">
          <a:xfrm>
            <a:off x="539552" y="1556792"/>
            <a:ext cx="2808312" cy="158417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467544" y="3212976"/>
            <a:ext cx="2895600" cy="2686050"/>
          </a:xfrm>
          <a:prstGeom prst="rect">
            <a:avLst/>
          </a:prstGeom>
          <a:noFill/>
          <a:ln w="9525">
            <a:noFill/>
            <a:miter lim="800000"/>
            <a:headEnd/>
            <a:tailEnd/>
          </a:ln>
        </p:spPr>
      </p:pic>
      <p:pic>
        <p:nvPicPr>
          <p:cNvPr id="4100" name="Picture 4"/>
          <p:cNvPicPr>
            <a:picLocks noGrp="1" noChangeAspect="1" noChangeArrowheads="1"/>
          </p:cNvPicPr>
          <p:nvPr>
            <p:ph idx="1"/>
          </p:nvPr>
        </p:nvPicPr>
        <p:blipFill>
          <a:blip r:embed="rId5" cstate="print"/>
          <a:srcRect/>
          <a:stretch>
            <a:fillRect/>
          </a:stretch>
        </p:blipFill>
        <p:spPr bwMode="auto">
          <a:xfrm>
            <a:off x="3347864" y="1700808"/>
            <a:ext cx="3213854" cy="1694844"/>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6654502" y="1700808"/>
            <a:ext cx="1877938" cy="3998392"/>
          </a:xfrm>
          <a:prstGeom prst="rect">
            <a:avLst/>
          </a:prstGeom>
          <a:noFill/>
          <a:ln w="9525">
            <a:noFill/>
            <a:miter lim="800000"/>
            <a:headEnd/>
            <a:tailEnd/>
          </a:ln>
        </p:spPr>
      </p:pic>
      <p:pic>
        <p:nvPicPr>
          <p:cNvPr id="4102" name="Picture 6"/>
          <p:cNvPicPr>
            <a:picLocks noChangeAspect="1" noChangeArrowheads="1"/>
          </p:cNvPicPr>
          <p:nvPr/>
        </p:nvPicPr>
        <p:blipFill>
          <a:blip r:embed="rId7" cstate="print"/>
          <a:srcRect/>
          <a:stretch>
            <a:fillRect/>
          </a:stretch>
        </p:blipFill>
        <p:spPr bwMode="auto">
          <a:xfrm>
            <a:off x="3400217" y="4037806"/>
            <a:ext cx="3171825" cy="1695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Engagement (1/3)</a:t>
            </a:r>
            <a:endParaRPr lang="fr-FR" dirty="0"/>
          </a:p>
        </p:txBody>
      </p:sp>
      <p:sp>
        <p:nvSpPr>
          <p:cNvPr id="3" name="Espace réservé du contenu 2"/>
          <p:cNvSpPr>
            <a:spLocks noGrp="1"/>
          </p:cNvSpPr>
          <p:nvPr>
            <p:ph idx="1"/>
          </p:nvPr>
        </p:nvSpPr>
        <p:spPr/>
        <p:txBody>
          <a:bodyPr/>
          <a:lstStyle/>
          <a:p>
            <a:endParaRPr lang="fr-FR"/>
          </a:p>
        </p:txBody>
      </p:sp>
      <p:pic>
        <p:nvPicPr>
          <p:cNvPr id="1026" name="Picture 2"/>
          <p:cNvPicPr>
            <a:picLocks noChangeAspect="1" noChangeArrowheads="1"/>
          </p:cNvPicPr>
          <p:nvPr/>
        </p:nvPicPr>
        <p:blipFill>
          <a:blip r:embed="rId3" cstate="print"/>
          <a:srcRect/>
          <a:stretch>
            <a:fillRect/>
          </a:stretch>
        </p:blipFill>
        <p:spPr bwMode="auto">
          <a:xfrm>
            <a:off x="467544" y="1592441"/>
            <a:ext cx="7685484" cy="471687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Engagement (2/3)</a:t>
            </a:r>
            <a:endParaRPr lang="fr-FR" dirty="0"/>
          </a:p>
        </p:txBody>
      </p:sp>
      <p:sp>
        <p:nvSpPr>
          <p:cNvPr id="3" name="Espace réservé du contenu 2"/>
          <p:cNvSpPr>
            <a:spLocks noGrp="1"/>
          </p:cNvSpPr>
          <p:nvPr>
            <p:ph idx="1"/>
          </p:nvPr>
        </p:nvSpPr>
        <p:spPr/>
        <p:txBody>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1438275" y="1638300"/>
            <a:ext cx="6267450" cy="3581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Engagement (3/3)</a:t>
            </a:r>
            <a:endParaRPr lang="fr-FR" dirty="0"/>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cstate="print"/>
          <a:srcRect/>
          <a:stretch>
            <a:fillRect/>
          </a:stretch>
        </p:blipFill>
        <p:spPr bwMode="auto">
          <a:xfrm>
            <a:off x="1447800" y="1766888"/>
            <a:ext cx="6248400" cy="33242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Hyper </a:t>
            </a:r>
            <a:r>
              <a:rPr lang="fr-BE" dirty="0" err="1" smtClean="0"/>
              <a:t>Alerts</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Momentus</a:t>
            </a:r>
            <a:r>
              <a:rPr lang="fr-BE" dirty="0" smtClean="0"/>
              <a:t> Media</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Twitter</a:t>
            </a:r>
            <a:endParaRPr lang="fr-FR" dirty="0"/>
          </a:p>
        </p:txBody>
      </p:sp>
      <p:sp>
        <p:nvSpPr>
          <p:cNvPr id="3" name="Espace réservé du contenu 2"/>
          <p:cNvSpPr>
            <a:spLocks noGrp="1"/>
          </p:cNvSpPr>
          <p:nvPr>
            <p:ph idx="1"/>
          </p:nvPr>
        </p:nvSpPr>
        <p:spPr/>
        <p:txBody>
          <a:bodyPr/>
          <a:lstStyle/>
          <a:p>
            <a:r>
              <a:rPr lang="fr-BE" dirty="0" err="1" smtClean="0"/>
              <a:t>Tweetreach</a:t>
            </a:r>
            <a:endParaRPr lang="fr-BE" dirty="0" smtClean="0"/>
          </a:p>
          <a:p>
            <a:r>
              <a:rPr lang="fr-BE" dirty="0" err="1" smtClean="0"/>
              <a:t>Followerwonk</a:t>
            </a:r>
            <a:endParaRPr lang="fr-BE" dirty="0" smtClean="0"/>
          </a:p>
          <a:p>
            <a:r>
              <a:rPr lang="fr-BE" dirty="0" err="1" smtClean="0"/>
              <a:t>Twitonomy</a:t>
            </a:r>
            <a:endParaRPr lang="fr-BE"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836711"/>
            <a:ext cx="8147248" cy="4968553"/>
          </a:xfrm>
          <a:solidFill>
            <a:schemeClr val="tx1"/>
          </a:solidFill>
        </p:spPr>
        <p:txBody>
          <a:bodyPr/>
          <a:lstStyle/>
          <a:p>
            <a:endParaRPr lang="fr-FR" dirty="0"/>
          </a:p>
        </p:txBody>
      </p:sp>
      <p:pic>
        <p:nvPicPr>
          <p:cNvPr id="5" name="Picture 2" descr="http://m.japan-expo.com/images/_cc/1207/contenu/evt/bref/bref.jpg"/>
          <p:cNvPicPr>
            <a:picLocks noChangeAspect="1" noChangeArrowheads="1"/>
          </p:cNvPicPr>
          <p:nvPr/>
        </p:nvPicPr>
        <p:blipFill>
          <a:blip r:embed="rId2" cstate="print"/>
          <a:srcRect/>
          <a:stretch>
            <a:fillRect/>
          </a:stretch>
        </p:blipFill>
        <p:spPr bwMode="auto">
          <a:xfrm>
            <a:off x="3059832" y="1772816"/>
            <a:ext cx="2945054" cy="4165149"/>
          </a:xfrm>
          <a:prstGeom prst="rect">
            <a:avLst/>
          </a:prstGeom>
          <a:noFill/>
        </p:spPr>
      </p:pic>
      <p:sp>
        <p:nvSpPr>
          <p:cNvPr id="6" name="ZoneTexte 5"/>
          <p:cNvSpPr txBox="1"/>
          <p:nvPr/>
        </p:nvSpPr>
        <p:spPr>
          <a:xfrm>
            <a:off x="1259632" y="5805264"/>
            <a:ext cx="6408712" cy="369332"/>
          </a:xfrm>
          <a:prstGeom prst="rect">
            <a:avLst/>
          </a:prstGeom>
          <a:solidFill>
            <a:schemeClr val="bg1"/>
          </a:solidFill>
        </p:spPr>
        <p:txBody>
          <a:bodyPr wrap="square" rtlCol="0">
            <a:spAutoFit/>
          </a:bodyPr>
          <a:lstStyle/>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Sources à suivre</a:t>
            </a:r>
            <a:endParaRPr lang="fr-FR" dirty="0"/>
          </a:p>
        </p:txBody>
      </p:sp>
      <p:sp>
        <p:nvSpPr>
          <p:cNvPr id="3" name="Espace réservé du texte 2"/>
          <p:cNvSpPr>
            <a:spLocks noGrp="1"/>
          </p:cNvSpPr>
          <p:nvPr>
            <p:ph type="body" idx="1"/>
          </p:nvPr>
        </p:nvSpPr>
        <p:spPr/>
        <p:txBody>
          <a:bodyPr/>
          <a:lstStyle/>
          <a:p>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10 sources (à suivre)…</a:t>
            </a:r>
            <a:endParaRPr lang="fr-FR" dirty="0"/>
          </a:p>
        </p:txBody>
      </p:sp>
      <p:sp>
        <p:nvSpPr>
          <p:cNvPr id="3" name="Espace réservé du contenu 2"/>
          <p:cNvSpPr>
            <a:spLocks noGrp="1"/>
          </p:cNvSpPr>
          <p:nvPr>
            <p:ph idx="1"/>
          </p:nvPr>
        </p:nvSpPr>
        <p:spPr/>
        <p:txBody>
          <a:bodyPr>
            <a:normAutofit fontScale="92500" lnSpcReduction="10000"/>
          </a:bodyPr>
          <a:lstStyle/>
          <a:p>
            <a:r>
              <a:rPr lang="fr-BE" sz="2400" dirty="0" smtClean="0"/>
              <a:t>Blogs</a:t>
            </a:r>
          </a:p>
          <a:p>
            <a:pPr>
              <a:buFont typeface="Arial" pitchFamily="34" charset="0"/>
              <a:buChar char="•"/>
            </a:pPr>
            <a:r>
              <a:rPr lang="fr-BE" sz="2400" dirty="0" smtClean="0"/>
              <a:t>Content Marketing Institute</a:t>
            </a:r>
          </a:p>
          <a:p>
            <a:pPr>
              <a:buFont typeface="Arial" pitchFamily="34" charset="0"/>
              <a:buChar char="•"/>
            </a:pPr>
            <a:r>
              <a:rPr lang="fr-BE" sz="2400" dirty="0" err="1" smtClean="0"/>
              <a:t>Hubspot</a:t>
            </a:r>
            <a:endParaRPr lang="fr-BE" sz="2400" dirty="0" smtClean="0"/>
          </a:p>
          <a:p>
            <a:pPr>
              <a:buFont typeface="Arial" pitchFamily="34" charset="0"/>
              <a:buChar char="•"/>
            </a:pPr>
            <a:r>
              <a:rPr lang="fr-BE" sz="2400" dirty="0" smtClean="0"/>
              <a:t>Scribe</a:t>
            </a:r>
          </a:p>
          <a:p>
            <a:pPr>
              <a:buFont typeface="Arial" pitchFamily="34" charset="0"/>
              <a:buChar char="•"/>
            </a:pPr>
            <a:r>
              <a:rPr lang="fr-BE" sz="2400" dirty="0" err="1" smtClean="0"/>
              <a:t>Marketo</a:t>
            </a:r>
            <a:endParaRPr lang="fr-BE" sz="2400" dirty="0" smtClean="0"/>
          </a:p>
          <a:p>
            <a:pPr>
              <a:buFont typeface="Arial" pitchFamily="34" charset="0"/>
              <a:buChar char="•"/>
            </a:pPr>
            <a:r>
              <a:rPr lang="fr-BE" sz="2400" dirty="0" err="1" smtClean="0"/>
              <a:t>Copyblogger</a:t>
            </a:r>
            <a:endParaRPr lang="fr-BE" sz="2400" dirty="0" smtClean="0"/>
          </a:p>
          <a:p>
            <a:pPr>
              <a:buFont typeface="Arial" pitchFamily="34" charset="0"/>
              <a:buChar char="•"/>
            </a:pPr>
            <a:r>
              <a:rPr lang="fr-BE" sz="2400" dirty="0" err="1" smtClean="0"/>
              <a:t>SEOMoz</a:t>
            </a:r>
            <a:endParaRPr lang="fr-BE" sz="2400" dirty="0" smtClean="0"/>
          </a:p>
          <a:p>
            <a:pPr>
              <a:buFont typeface="Arial" pitchFamily="34" charset="0"/>
              <a:buChar char="•"/>
            </a:pPr>
            <a:r>
              <a:rPr lang="fr-BE" sz="2400" dirty="0" smtClean="0"/>
              <a:t>Isabelle Mathieu</a:t>
            </a:r>
            <a:endParaRPr lang="fr-BE" sz="2400" dirty="0"/>
          </a:p>
          <a:p>
            <a:endParaRPr lang="fr-BE" sz="2400" dirty="0" smtClean="0"/>
          </a:p>
          <a:p>
            <a:r>
              <a:rPr lang="fr-BE" sz="2400" dirty="0" smtClean="0"/>
              <a:t>Livres</a:t>
            </a:r>
          </a:p>
          <a:p>
            <a:pPr>
              <a:buFont typeface="Arial" pitchFamily="34" charset="0"/>
              <a:buChar char="•"/>
            </a:pPr>
            <a:r>
              <a:rPr lang="fr-BE" sz="2400" dirty="0" smtClean="0"/>
              <a:t>Isabelle Canivet, Bien rédiger pour le web, </a:t>
            </a:r>
            <a:r>
              <a:rPr lang="fr-BE" sz="2400" dirty="0" err="1" smtClean="0"/>
              <a:t>Eyrolles</a:t>
            </a:r>
            <a:r>
              <a:rPr lang="fr-BE" sz="2400" dirty="0" smtClean="0"/>
              <a:t>.</a:t>
            </a:r>
          </a:p>
          <a:p>
            <a:pPr>
              <a:buFont typeface="Arial" pitchFamily="34" charset="0"/>
              <a:buChar char="•"/>
            </a:pPr>
            <a:r>
              <a:rPr lang="fr-BE" sz="2400" dirty="0" smtClean="0"/>
              <a:t>Ergonomie web, Amélie Boucher</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Sommaire</a:t>
            </a:r>
            <a:endParaRPr lang="fr-FR" dirty="0"/>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moi ;-)</a:t>
            </a:r>
            <a:endParaRPr lang="fr-FR" dirty="0"/>
          </a:p>
        </p:txBody>
      </p:sp>
      <p:sp>
        <p:nvSpPr>
          <p:cNvPr id="3" name="Espace réservé du contenu 2"/>
          <p:cNvSpPr>
            <a:spLocks noGrp="1"/>
          </p:cNvSpPr>
          <p:nvPr>
            <p:ph idx="1"/>
          </p:nvPr>
        </p:nvSpPr>
        <p:spPr/>
        <p:txBody>
          <a:bodyPr/>
          <a:lstStyle/>
          <a:p>
            <a:r>
              <a:rPr lang="fr-BE" dirty="0">
                <a:hlinkClick r:id="rId2"/>
              </a:rPr>
              <a:t>www.xavierdegraux.be</a:t>
            </a:r>
            <a:r>
              <a:rPr lang="fr-BE" dirty="0"/>
              <a:t> ; @</a:t>
            </a:r>
            <a:r>
              <a:rPr lang="fr-BE" dirty="0" err="1"/>
              <a:t>xdegraux</a:t>
            </a:r>
            <a:r>
              <a:rPr lang="fr-BE" dirty="0"/>
              <a:t> ; facebook.com/</a:t>
            </a:r>
            <a:r>
              <a:rPr lang="fr-BE" dirty="0" err="1"/>
              <a:t>marketingcontenu</a:t>
            </a:r>
            <a:endParaRPr lang="fr-BE" dirty="0"/>
          </a:p>
          <a:p>
            <a:endParaRPr lang="fr-FR" dirty="0"/>
          </a:p>
        </p:txBody>
      </p:sp>
      <p:pic>
        <p:nvPicPr>
          <p:cNvPr id="1026" name="Picture 2" descr="http://jonbennallick.co.uk/wp-content/uploads/2012/08/Facebook-logo-ICON-02.png"/>
          <p:cNvPicPr>
            <a:picLocks noChangeAspect="1" noChangeArrowheads="1"/>
          </p:cNvPicPr>
          <p:nvPr/>
        </p:nvPicPr>
        <p:blipFill>
          <a:blip r:embed="rId3" cstate="print"/>
          <a:srcRect/>
          <a:stretch>
            <a:fillRect/>
          </a:stretch>
        </p:blipFill>
        <p:spPr bwMode="auto">
          <a:xfrm>
            <a:off x="575446" y="3212976"/>
            <a:ext cx="1080120" cy="1080120"/>
          </a:xfrm>
          <a:prstGeom prst="rect">
            <a:avLst/>
          </a:prstGeom>
          <a:noFill/>
        </p:spPr>
      </p:pic>
      <p:pic>
        <p:nvPicPr>
          <p:cNvPr id="1030" name="Picture 6" descr="http://aqtis.qc.ca/userfiles/Image/TwitterLogo.png"/>
          <p:cNvPicPr>
            <a:picLocks noChangeAspect="1" noChangeArrowheads="1"/>
          </p:cNvPicPr>
          <p:nvPr/>
        </p:nvPicPr>
        <p:blipFill>
          <a:blip r:embed="rId4" cstate="print"/>
          <a:srcRect/>
          <a:stretch>
            <a:fillRect/>
          </a:stretch>
        </p:blipFill>
        <p:spPr bwMode="auto">
          <a:xfrm>
            <a:off x="611560" y="4509120"/>
            <a:ext cx="1080120" cy="1080120"/>
          </a:xfrm>
          <a:prstGeom prst="rect">
            <a:avLst/>
          </a:prstGeom>
          <a:noFill/>
        </p:spPr>
      </p:pic>
      <p:pic>
        <p:nvPicPr>
          <p:cNvPr id="1034" name="Picture 10" descr="http://3.bp.blogspot.com/-JZ28vbv8Ybk/UKJi9koweoI/AAAAAAAAT-o/iWQ95WuekOQ/s1600/logo_scoopit.png"/>
          <p:cNvPicPr>
            <a:picLocks noChangeAspect="1" noChangeArrowheads="1"/>
          </p:cNvPicPr>
          <p:nvPr/>
        </p:nvPicPr>
        <p:blipFill>
          <a:blip r:embed="rId5" cstate="print"/>
          <a:srcRect/>
          <a:stretch>
            <a:fillRect/>
          </a:stretch>
        </p:blipFill>
        <p:spPr bwMode="auto">
          <a:xfrm>
            <a:off x="539552" y="5949280"/>
            <a:ext cx="1472163" cy="57606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Vos attentes sont-elles rencontrées ?</a:t>
            </a:r>
            <a:br>
              <a:rPr lang="fr-BE" dirty="0" smtClean="0"/>
            </a:br>
            <a:endParaRPr lang="fr-BE" dirty="0"/>
          </a:p>
        </p:txBody>
      </p:sp>
      <p:sp>
        <p:nvSpPr>
          <p:cNvPr id="3" name="Content Placeholder 2"/>
          <p:cNvSpPr>
            <a:spLocks noGrp="1"/>
          </p:cNvSpPr>
          <p:nvPr>
            <p:ph idx="1"/>
          </p:nvPr>
        </p:nvSpPr>
        <p:spPr/>
        <p:txBody>
          <a:bodyPr/>
          <a:lstStyle/>
          <a:p>
            <a:pPr marL="0" indent="0">
              <a:buNone/>
            </a:pPr>
            <a:endParaRPr lang="fr-BE" dirty="0"/>
          </a:p>
        </p:txBody>
      </p:sp>
    </p:spTree>
    <p:extLst>
      <p:ext uri="{BB962C8B-B14F-4D97-AF65-F5344CB8AC3E}">
        <p14:creationId xmlns:p14="http://schemas.microsoft.com/office/powerpoint/2010/main" xmlns="" val="3776211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a:t>
            </a:r>
            <a:endParaRPr lang="fr-BE" dirty="0"/>
          </a:p>
        </p:txBody>
      </p:sp>
      <p:sp>
        <p:nvSpPr>
          <p:cNvPr id="3" name="Subtitle 2"/>
          <p:cNvSpPr>
            <a:spLocks noGrp="1"/>
          </p:cNvSpPr>
          <p:nvPr>
            <p:ph type="subTitle" idx="1"/>
          </p:nvPr>
        </p:nvSpPr>
        <p:spPr/>
        <p:txBody>
          <a:bodyPr/>
          <a:lstStyle/>
          <a:p>
            <a:endParaRPr lang="fr-BE" dirty="0" smtClean="0"/>
          </a:p>
          <a:p>
            <a:r>
              <a:rPr lang="fr-BE" dirty="0">
                <a:hlinkClick r:id="rId2"/>
              </a:rPr>
              <a:t>x</a:t>
            </a:r>
            <a:r>
              <a:rPr lang="fr-BE" dirty="0" smtClean="0">
                <a:hlinkClick r:id="rId2"/>
              </a:rPr>
              <a:t>avier.degraux@outlook.com</a:t>
            </a:r>
            <a:endParaRPr lang="fr-BE" dirty="0" smtClean="0"/>
          </a:p>
          <a:p>
            <a:r>
              <a:rPr lang="fr-BE" dirty="0" smtClean="0"/>
              <a:t>@</a:t>
            </a:r>
            <a:r>
              <a:rPr lang="fr-BE" dirty="0" err="1" smtClean="0"/>
              <a:t>xdegraux</a:t>
            </a:r>
            <a:endParaRPr lang="fr-BE" dirty="0" smtClean="0"/>
          </a:p>
          <a:p>
            <a:endParaRPr lang="fr-BE" dirty="0"/>
          </a:p>
        </p:txBody>
      </p:sp>
    </p:spTree>
    <p:extLst>
      <p:ext uri="{BB962C8B-B14F-4D97-AF65-F5344CB8AC3E}">
        <p14:creationId xmlns:p14="http://schemas.microsoft.com/office/powerpoint/2010/main" xmlns="" val="1296166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BE" dirty="0" smtClean="0"/>
              <a:t>Fiche d’évaluation</a:t>
            </a:r>
            <a:endParaRPr lang="fr-BE" dirty="0"/>
          </a:p>
        </p:txBody>
      </p:sp>
      <p:sp>
        <p:nvSpPr>
          <p:cNvPr id="3" name="Subtitle 2"/>
          <p:cNvSpPr>
            <a:spLocks noGrp="1"/>
          </p:cNvSpPr>
          <p:nvPr>
            <p:ph type="subTitle" idx="1"/>
          </p:nvPr>
        </p:nvSpPr>
        <p:spPr/>
        <p:txBody>
          <a:bodyPr/>
          <a:lstStyle/>
          <a:p>
            <a:endParaRPr lang="fr-BE"/>
          </a:p>
        </p:txBody>
      </p:sp>
    </p:spTree>
    <p:extLst>
      <p:ext uri="{BB962C8B-B14F-4D97-AF65-F5344CB8AC3E}">
        <p14:creationId xmlns:p14="http://schemas.microsoft.com/office/powerpoint/2010/main" xmlns="" val="1006038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Boucle incessante</a:t>
            </a:r>
            <a:endParaRPr lang="fr-BE" dirty="0"/>
          </a:p>
        </p:txBody>
      </p:sp>
      <p:sp>
        <p:nvSpPr>
          <p:cNvPr id="3" name="Content Placeholder 2"/>
          <p:cNvSpPr>
            <a:spLocks noGrp="1"/>
          </p:cNvSpPr>
          <p:nvPr>
            <p:ph idx="1"/>
          </p:nvPr>
        </p:nvSpPr>
        <p:spPr>
          <a:xfrm>
            <a:off x="457200" y="1600200"/>
            <a:ext cx="4834880" cy="4525963"/>
          </a:xfrm>
        </p:spPr>
        <p:txBody>
          <a:bodyPr>
            <a:normAutofit/>
          </a:bodyPr>
          <a:lstStyle/>
          <a:p>
            <a:pPr>
              <a:buFont typeface="Arial" pitchFamily="34" charset="0"/>
              <a:buChar char="•"/>
            </a:pPr>
            <a:r>
              <a:rPr lang="fr-BE" sz="2400" dirty="0" smtClean="0"/>
              <a:t>Tests</a:t>
            </a:r>
          </a:p>
          <a:p>
            <a:pPr>
              <a:buFont typeface="Arial" pitchFamily="34" charset="0"/>
              <a:buChar char="•"/>
            </a:pPr>
            <a:r>
              <a:rPr lang="fr-BE" sz="2400" dirty="0" smtClean="0"/>
              <a:t>Analyse des résultats =&gt; corrections</a:t>
            </a:r>
          </a:p>
          <a:p>
            <a:pPr>
              <a:buFont typeface="Arial" pitchFamily="34" charset="0"/>
              <a:buChar char="•"/>
            </a:pPr>
            <a:r>
              <a:rPr lang="fr-BE" sz="2400" dirty="0" smtClean="0"/>
              <a:t>Veille permanente nécessaire sur le référencement, discipline non figée</a:t>
            </a:r>
          </a:p>
          <a:p>
            <a:pPr>
              <a:buFont typeface="Arial" pitchFamily="34" charset="0"/>
              <a:buChar char="•"/>
            </a:pPr>
            <a:endParaRPr lang="fr-BE" sz="2400" dirty="0"/>
          </a:p>
          <a:p>
            <a:pPr>
              <a:buFont typeface="Arial" pitchFamily="34" charset="0"/>
              <a:buChar char="•"/>
            </a:pPr>
            <a:endParaRPr lang="fr-BE" sz="2400" dirty="0"/>
          </a:p>
        </p:txBody>
      </p:sp>
      <p:graphicFrame>
        <p:nvGraphicFramePr>
          <p:cNvPr id="4" name="Espace réservé du contenu 3"/>
          <p:cNvGraphicFramePr>
            <a:graphicFrameLocks/>
          </p:cNvGraphicFramePr>
          <p:nvPr/>
        </p:nvGraphicFramePr>
        <p:xfrm>
          <a:off x="4716016" y="3573016"/>
          <a:ext cx="4123184" cy="270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vers le bas 4"/>
          <p:cNvSpPr/>
          <p:nvPr/>
        </p:nvSpPr>
        <p:spPr>
          <a:xfrm>
            <a:off x="5436096" y="1628800"/>
            <a:ext cx="1440160" cy="2160240"/>
          </a:xfrm>
          <a:prstGeom prst="downArrow">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16464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Sortes de métriques</a:t>
            </a:r>
            <a:endParaRPr lang="fr-FR" dirty="0"/>
          </a:p>
        </p:txBody>
      </p:sp>
      <p:sp>
        <p:nvSpPr>
          <p:cNvPr id="3" name="Espace réservé du contenu 2"/>
          <p:cNvSpPr>
            <a:spLocks noGrp="1"/>
          </p:cNvSpPr>
          <p:nvPr>
            <p:ph idx="1"/>
          </p:nvPr>
        </p:nvSpPr>
        <p:spPr>
          <a:xfrm>
            <a:off x="457200" y="1600200"/>
            <a:ext cx="4186808" cy="4525963"/>
          </a:xfrm>
        </p:spPr>
        <p:txBody>
          <a:bodyPr>
            <a:normAutofit fontScale="70000" lnSpcReduction="20000"/>
          </a:bodyPr>
          <a:lstStyle/>
          <a:p>
            <a:pPr lvl="0"/>
            <a:r>
              <a:rPr lang="fr-FR" sz="2600" dirty="0" smtClean="0">
                <a:solidFill>
                  <a:schemeClr val="accent1">
                    <a:lumMod val="75000"/>
                  </a:schemeClr>
                </a:solidFill>
              </a:rPr>
              <a:t>Primaires</a:t>
            </a:r>
          </a:p>
          <a:p>
            <a:pPr lvl="0">
              <a:buFont typeface="Arial" pitchFamily="34" charset="0"/>
              <a:buChar char="•"/>
            </a:pPr>
            <a:r>
              <a:rPr lang="fr-FR" sz="2600" dirty="0" smtClean="0"/>
              <a:t>Trafic</a:t>
            </a:r>
          </a:p>
          <a:p>
            <a:pPr lvl="0">
              <a:buFont typeface="Arial" pitchFamily="34" charset="0"/>
              <a:buChar char="•"/>
            </a:pPr>
            <a:r>
              <a:rPr lang="fr-FR" sz="2600" dirty="0" smtClean="0"/>
              <a:t>Partage</a:t>
            </a:r>
            <a:endParaRPr lang="fr-FR" sz="2600" dirty="0"/>
          </a:p>
          <a:p>
            <a:pPr lvl="0">
              <a:buFont typeface="Arial" pitchFamily="34" charset="0"/>
              <a:buChar char="•"/>
            </a:pPr>
            <a:r>
              <a:rPr lang="fr-FR" sz="2600" dirty="0" err="1" smtClean="0"/>
              <a:t>Leads</a:t>
            </a:r>
            <a:r>
              <a:rPr lang="fr-FR" sz="2600" dirty="0" smtClean="0"/>
              <a:t> </a:t>
            </a:r>
            <a:endParaRPr lang="fr-FR" sz="2600" dirty="0"/>
          </a:p>
          <a:p>
            <a:pPr lvl="0">
              <a:buFont typeface="Arial" pitchFamily="34" charset="0"/>
              <a:buChar char="•"/>
            </a:pPr>
            <a:r>
              <a:rPr lang="fr-BE" sz="2600" dirty="0" smtClean="0"/>
              <a:t>Ventes</a:t>
            </a:r>
          </a:p>
          <a:p>
            <a:pPr lvl="0">
              <a:buFont typeface="Arial" pitchFamily="34" charset="0"/>
              <a:buChar char="•"/>
            </a:pPr>
            <a:endParaRPr lang="fr-BE" sz="2600" dirty="0" smtClean="0"/>
          </a:p>
          <a:p>
            <a:pPr lvl="0"/>
            <a:r>
              <a:rPr lang="fr-BE" sz="2600" dirty="0" smtClean="0">
                <a:solidFill>
                  <a:schemeClr val="accent1">
                    <a:lumMod val="75000"/>
                  </a:schemeClr>
                </a:solidFill>
              </a:rPr>
              <a:t>Secondaires</a:t>
            </a:r>
            <a:endParaRPr lang="fr-BE" sz="2600" dirty="0">
              <a:solidFill>
                <a:schemeClr val="accent1">
                  <a:lumMod val="75000"/>
                </a:schemeClr>
              </a:solidFill>
            </a:endParaRPr>
          </a:p>
          <a:p>
            <a:pPr lvl="0">
              <a:buFont typeface="Arial" pitchFamily="34" charset="0"/>
              <a:buChar char="•"/>
            </a:pPr>
            <a:r>
              <a:rPr lang="fr-FR" sz="2600" dirty="0" err="1"/>
              <a:t>Quality</a:t>
            </a:r>
            <a:r>
              <a:rPr lang="fr-FR" sz="2600" dirty="0"/>
              <a:t> of </a:t>
            </a:r>
            <a:r>
              <a:rPr lang="fr-FR" sz="2600" dirty="0" err="1" smtClean="0"/>
              <a:t>leads</a:t>
            </a:r>
            <a:r>
              <a:rPr lang="fr-FR" sz="2600" dirty="0" smtClean="0"/>
              <a:t> (ROI)</a:t>
            </a:r>
            <a:endParaRPr lang="fr-FR" sz="2600" dirty="0"/>
          </a:p>
          <a:p>
            <a:pPr lvl="0">
              <a:buFont typeface="Arial" pitchFamily="34" charset="0"/>
              <a:buChar char="•"/>
            </a:pPr>
            <a:r>
              <a:rPr lang="fr-FR" sz="2600" dirty="0" smtClean="0"/>
              <a:t>Pages indexées</a:t>
            </a:r>
          </a:p>
          <a:p>
            <a:pPr lvl="0">
              <a:buFont typeface="Arial" pitchFamily="34" charset="0"/>
              <a:buChar char="•"/>
            </a:pPr>
            <a:r>
              <a:rPr lang="fr-FR" sz="2600" dirty="0" err="1" smtClean="0"/>
              <a:t>Ranking</a:t>
            </a:r>
            <a:r>
              <a:rPr lang="fr-FR" sz="2600" dirty="0" smtClean="0"/>
              <a:t> de vos mots-clés</a:t>
            </a:r>
          </a:p>
          <a:p>
            <a:pPr lvl="0">
              <a:buFont typeface="Arial" pitchFamily="34" charset="0"/>
              <a:buChar char="•"/>
            </a:pPr>
            <a:r>
              <a:rPr lang="fr-FR" sz="2600" dirty="0" err="1"/>
              <a:t>R</a:t>
            </a:r>
            <a:r>
              <a:rPr lang="fr-FR" sz="2600" dirty="0" err="1" smtClean="0"/>
              <a:t>etention</a:t>
            </a:r>
            <a:r>
              <a:rPr lang="fr-FR" sz="2600" dirty="0" smtClean="0"/>
              <a:t> </a:t>
            </a:r>
            <a:r>
              <a:rPr lang="fr-FR" sz="2600" dirty="0" err="1"/>
              <a:t>period</a:t>
            </a:r>
            <a:endParaRPr lang="fr-FR" sz="2600" dirty="0"/>
          </a:p>
          <a:p>
            <a:pPr lvl="0">
              <a:buFont typeface="Arial" pitchFamily="34" charset="0"/>
              <a:buChar char="•"/>
            </a:pPr>
            <a:r>
              <a:rPr lang="fr-FR" sz="2600" dirty="0" err="1"/>
              <a:t>Lifetime</a:t>
            </a:r>
            <a:r>
              <a:rPr lang="fr-FR" sz="2600" dirty="0"/>
              <a:t> value per </a:t>
            </a:r>
            <a:r>
              <a:rPr lang="fr-FR" sz="2600" dirty="0" err="1"/>
              <a:t>lead</a:t>
            </a:r>
            <a:endParaRPr lang="fr-FR" sz="2600" dirty="0"/>
          </a:p>
          <a:p>
            <a:pPr lvl="0">
              <a:buFont typeface="Arial" pitchFamily="34" charset="0"/>
              <a:buChar char="•"/>
            </a:pPr>
            <a:r>
              <a:rPr lang="fr-FR" sz="2600" dirty="0" err="1"/>
              <a:t>Length</a:t>
            </a:r>
            <a:r>
              <a:rPr lang="fr-FR" sz="2600" dirty="0"/>
              <a:t> of sales cycle</a:t>
            </a:r>
          </a:p>
          <a:p>
            <a:pPr lvl="0">
              <a:buFont typeface="Arial" pitchFamily="34" charset="0"/>
              <a:buChar char="•"/>
            </a:pPr>
            <a:r>
              <a:rPr lang="fr-FR" sz="2600" dirty="0" err="1"/>
              <a:t>Number</a:t>
            </a:r>
            <a:r>
              <a:rPr lang="fr-FR" sz="2600" dirty="0"/>
              <a:t> of new </a:t>
            </a:r>
            <a:r>
              <a:rPr lang="fr-FR" sz="2600" dirty="0" err="1"/>
              <a:t>customers</a:t>
            </a:r>
            <a:r>
              <a:rPr lang="fr-FR" sz="2600" dirty="0"/>
              <a:t> </a:t>
            </a:r>
            <a:r>
              <a:rPr lang="fr-FR" sz="2600" dirty="0" err="1"/>
              <a:t>referred</a:t>
            </a:r>
            <a:r>
              <a:rPr lang="fr-FR" sz="2600" dirty="0"/>
              <a:t> by </a:t>
            </a:r>
            <a:r>
              <a:rPr lang="fr-FR" sz="2600" dirty="0" err="1"/>
              <a:t>lead</a:t>
            </a:r>
            <a:endParaRPr lang="fr-FR" sz="2600" dirty="0"/>
          </a:p>
          <a:p>
            <a:pPr lvl="0">
              <a:buFont typeface="Arial" pitchFamily="34" charset="0"/>
              <a:buChar char="•"/>
            </a:pPr>
            <a:endParaRPr lang="fr-FR" sz="2400" dirty="0"/>
          </a:p>
          <a:p>
            <a:endParaRPr lang="fr-FR" dirty="0"/>
          </a:p>
        </p:txBody>
      </p:sp>
      <p:sp>
        <p:nvSpPr>
          <p:cNvPr id="4" name="ZoneTexte 3"/>
          <p:cNvSpPr txBox="1"/>
          <p:nvPr/>
        </p:nvSpPr>
        <p:spPr>
          <a:xfrm>
            <a:off x="4932040" y="1484784"/>
            <a:ext cx="3600400" cy="3754874"/>
          </a:xfrm>
          <a:prstGeom prst="rect">
            <a:avLst/>
          </a:prstGeom>
          <a:noFill/>
        </p:spPr>
        <p:txBody>
          <a:bodyPr wrap="square" rtlCol="0">
            <a:spAutoFit/>
          </a:bodyPr>
          <a:lstStyle/>
          <a:p>
            <a:pPr lvl="0"/>
            <a:r>
              <a:rPr lang="fr-FR" sz="2200" dirty="0" smtClean="0">
                <a:solidFill>
                  <a:schemeClr val="accent1">
                    <a:lumMod val="75000"/>
                  </a:schemeClr>
                </a:solidFill>
              </a:rPr>
              <a:t>Sociales</a:t>
            </a:r>
          </a:p>
          <a:p>
            <a:pPr lvl="0">
              <a:buFont typeface="Arial" pitchFamily="34" charset="0"/>
              <a:buChar char="•"/>
            </a:pPr>
            <a:r>
              <a:rPr lang="fr-FR" sz="2200" dirty="0" smtClean="0"/>
              <a:t> </a:t>
            </a:r>
            <a:r>
              <a:rPr lang="fr-FR" sz="2200" dirty="0" err="1" smtClean="0"/>
              <a:t>Facebook</a:t>
            </a:r>
            <a:r>
              <a:rPr lang="fr-FR" sz="2200" dirty="0" smtClean="0"/>
              <a:t> </a:t>
            </a:r>
            <a:r>
              <a:rPr lang="fr-FR" sz="2200" dirty="0" err="1" smtClean="0"/>
              <a:t>Likes</a:t>
            </a:r>
            <a:endParaRPr lang="fr-FR" sz="2200" dirty="0" smtClean="0"/>
          </a:p>
          <a:p>
            <a:pPr lvl="0">
              <a:buFont typeface="Arial" pitchFamily="34" charset="0"/>
              <a:buChar char="•"/>
            </a:pPr>
            <a:r>
              <a:rPr lang="fr-FR" sz="2200" dirty="0" smtClean="0"/>
              <a:t> </a:t>
            </a:r>
            <a:r>
              <a:rPr lang="fr-FR" sz="2200" dirty="0" err="1" smtClean="0"/>
              <a:t>Retweets</a:t>
            </a:r>
            <a:endParaRPr lang="fr-FR" sz="2200" dirty="0" smtClean="0"/>
          </a:p>
          <a:p>
            <a:pPr lvl="0">
              <a:buFont typeface="Arial" pitchFamily="34" charset="0"/>
              <a:buChar char="•"/>
            </a:pPr>
            <a:r>
              <a:rPr lang="fr-FR" sz="2200" dirty="0" smtClean="0"/>
              <a:t> </a:t>
            </a:r>
            <a:r>
              <a:rPr lang="fr-FR" sz="2200" dirty="0" err="1" smtClean="0"/>
              <a:t>LinkedIn</a:t>
            </a:r>
            <a:r>
              <a:rPr lang="fr-FR" sz="2200" dirty="0" smtClean="0"/>
              <a:t> and </a:t>
            </a:r>
            <a:r>
              <a:rPr lang="fr-FR" sz="2200" dirty="0" err="1" smtClean="0"/>
              <a:t>other</a:t>
            </a:r>
            <a:r>
              <a:rPr lang="fr-FR" sz="2200" dirty="0" smtClean="0"/>
              <a:t> </a:t>
            </a:r>
            <a:r>
              <a:rPr lang="fr-FR" sz="2200" dirty="0" err="1" smtClean="0"/>
              <a:t>shares</a:t>
            </a:r>
            <a:endParaRPr lang="fr-FR" sz="2200" dirty="0" smtClean="0"/>
          </a:p>
          <a:p>
            <a:pPr lvl="0">
              <a:buFont typeface="Arial" pitchFamily="34" charset="0"/>
              <a:buChar char="•"/>
            </a:pPr>
            <a:r>
              <a:rPr lang="fr-FR" sz="2200" dirty="0" smtClean="0"/>
              <a:t> Liens entrants</a:t>
            </a:r>
          </a:p>
          <a:p>
            <a:pPr lvl="0">
              <a:buFont typeface="Arial" pitchFamily="34" charset="0"/>
              <a:buChar char="•"/>
            </a:pPr>
            <a:r>
              <a:rPr lang="fr-FR" sz="2200" dirty="0" smtClean="0"/>
              <a:t> </a:t>
            </a:r>
            <a:r>
              <a:rPr lang="fr-FR" sz="2200" dirty="0" err="1" smtClean="0"/>
              <a:t>Comments</a:t>
            </a:r>
            <a:endParaRPr lang="fr-FR" sz="2200" dirty="0" smtClean="0"/>
          </a:p>
          <a:p>
            <a:pPr lvl="0">
              <a:buFont typeface="Arial" pitchFamily="34" charset="0"/>
              <a:buChar char="•"/>
            </a:pPr>
            <a:r>
              <a:rPr lang="fr-FR" sz="2200" dirty="0" smtClean="0"/>
              <a:t> Time </a:t>
            </a:r>
            <a:r>
              <a:rPr lang="fr-FR" sz="2200" dirty="0" err="1" smtClean="0"/>
              <a:t>spent</a:t>
            </a:r>
            <a:r>
              <a:rPr lang="fr-FR" sz="2200" dirty="0" smtClean="0"/>
              <a:t> on page</a:t>
            </a:r>
          </a:p>
          <a:p>
            <a:pPr lvl="0">
              <a:buFont typeface="Arial" pitchFamily="34" charset="0"/>
              <a:buChar char="•"/>
            </a:pPr>
            <a:r>
              <a:rPr lang="fr-FR" sz="2200" dirty="0" smtClean="0"/>
              <a:t> </a:t>
            </a:r>
            <a:r>
              <a:rPr lang="fr-FR" sz="2200" dirty="0" err="1" smtClean="0"/>
              <a:t>Average</a:t>
            </a:r>
            <a:r>
              <a:rPr lang="fr-FR" sz="2200" dirty="0" smtClean="0"/>
              <a:t> page </a:t>
            </a:r>
            <a:r>
              <a:rPr lang="fr-FR" sz="2200" dirty="0" err="1" smtClean="0"/>
              <a:t>views</a:t>
            </a:r>
            <a:r>
              <a:rPr lang="fr-FR" sz="2200" dirty="0" smtClean="0"/>
              <a:t> per </a:t>
            </a:r>
            <a:r>
              <a:rPr lang="fr-FR" sz="2200" dirty="0" err="1" smtClean="0"/>
              <a:t>visitor</a:t>
            </a:r>
            <a:r>
              <a:rPr lang="fr-FR" sz="2200" dirty="0" smtClean="0"/>
              <a:t> back to site</a:t>
            </a:r>
          </a:p>
          <a:p>
            <a:pPr lvl="0">
              <a:buFont typeface="Arial" pitchFamily="34" charset="0"/>
              <a:buChar char="•"/>
            </a:pPr>
            <a:r>
              <a:rPr lang="fr-FR" sz="2200" dirty="0" smtClean="0"/>
              <a:t> Mentions</a:t>
            </a:r>
          </a:p>
          <a:p>
            <a:pPr>
              <a:buFont typeface="Arial" pitchFamily="34" charset="0"/>
              <a:buChar char="•"/>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descr="Marketing de contenu : quels indicateurs de mesure de la performance ?"/>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 y="-17853025"/>
            <a:ext cx="9525000" cy="37195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Trafic</a:t>
            </a:r>
            <a:endParaRPr lang="fr-FR" dirty="0"/>
          </a:p>
        </p:txBody>
      </p:sp>
      <p:sp>
        <p:nvSpPr>
          <p:cNvPr id="3" name="Espace réservé du contenu 2"/>
          <p:cNvSpPr>
            <a:spLocks noGrp="1"/>
          </p:cNvSpPr>
          <p:nvPr>
            <p:ph idx="1"/>
          </p:nvPr>
        </p:nvSpPr>
        <p:spPr/>
        <p:txBody>
          <a:bodyPr/>
          <a:lstStyle/>
          <a:p>
            <a:pPr lvl="0">
              <a:buFont typeface="Arial" pitchFamily="34" charset="0"/>
              <a:buChar char="•"/>
            </a:pPr>
            <a:r>
              <a:rPr lang="fr-FR" sz="2400" dirty="0"/>
              <a:t>Visiteurs Uniques </a:t>
            </a:r>
          </a:p>
          <a:p>
            <a:pPr lvl="0">
              <a:buFont typeface="Arial" pitchFamily="34" charset="0"/>
              <a:buChar char="•"/>
            </a:pPr>
            <a:r>
              <a:rPr lang="fr-FR" sz="2400" dirty="0"/>
              <a:t>Pages Vues </a:t>
            </a:r>
          </a:p>
          <a:p>
            <a:pPr lvl="0">
              <a:buFont typeface="Arial" pitchFamily="34" charset="0"/>
              <a:buChar char="•"/>
            </a:pPr>
            <a:r>
              <a:rPr lang="fr-FR" sz="2400" dirty="0"/>
              <a:t>Taux de conversion </a:t>
            </a:r>
          </a:p>
          <a:p>
            <a:pPr lvl="0">
              <a:buFont typeface="Arial" pitchFamily="34" charset="0"/>
              <a:buChar char="•"/>
            </a:pPr>
            <a:r>
              <a:rPr lang="fr-FR" sz="2400" dirty="0"/>
              <a:t>Durées des visites </a:t>
            </a:r>
          </a:p>
          <a:p>
            <a:pPr lvl="0">
              <a:buFont typeface="Arial" pitchFamily="34" charset="0"/>
              <a:buChar char="•"/>
            </a:pPr>
            <a:r>
              <a:rPr lang="fr-FR" sz="2400" dirty="0"/>
              <a:t>Comportements des visiteurs </a:t>
            </a:r>
          </a:p>
          <a:p>
            <a:pPr lvl="0">
              <a:buFont typeface="Arial" pitchFamily="34" charset="0"/>
              <a:buChar char="•"/>
            </a:pPr>
            <a:r>
              <a:rPr lang="fr-FR" sz="2400" dirty="0" err="1"/>
              <a:t>Etc</a:t>
            </a:r>
            <a:r>
              <a:rPr lang="fr-FR" sz="2400" dirty="0"/>
              <a:t>…</a:t>
            </a:r>
          </a:p>
          <a:p>
            <a:endParaRPr lang="fr-FR" dirty="0"/>
          </a:p>
        </p:txBody>
      </p:sp>
      <p:pic>
        <p:nvPicPr>
          <p:cNvPr id="1026" name="Picture 2" descr="http://tomorrowspaper.files.wordpress.com/2012/05/traffic-jam.jpg"/>
          <p:cNvPicPr>
            <a:picLocks noChangeAspect="1" noChangeArrowheads="1"/>
          </p:cNvPicPr>
          <p:nvPr/>
        </p:nvPicPr>
        <p:blipFill>
          <a:blip r:embed="rId2" cstate="print"/>
          <a:srcRect/>
          <a:stretch>
            <a:fillRect/>
          </a:stretch>
        </p:blipFill>
        <p:spPr bwMode="auto">
          <a:xfrm>
            <a:off x="4860032" y="1628800"/>
            <a:ext cx="4283968" cy="437124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Ranking</a:t>
            </a:r>
            <a:endParaRPr lang="fr-FR" dirty="0"/>
          </a:p>
        </p:txBody>
      </p:sp>
      <p:sp>
        <p:nvSpPr>
          <p:cNvPr id="3" name="Espace réservé du contenu 2"/>
          <p:cNvSpPr>
            <a:spLocks noGrp="1"/>
          </p:cNvSpPr>
          <p:nvPr>
            <p:ph idx="1"/>
          </p:nvPr>
        </p:nvSpPr>
        <p:spPr/>
        <p:txBody>
          <a:bodyPr>
            <a:normAutofit fontScale="92500" lnSpcReduction="20000"/>
          </a:bodyPr>
          <a:lstStyle/>
          <a:p>
            <a:pPr lvl="0"/>
            <a:r>
              <a:rPr lang="fr-FR" b="1" u="sng" dirty="0" err="1"/>
              <a:t>PageRank</a:t>
            </a:r>
            <a:r>
              <a:rPr lang="fr-FR" b="1" u="sng" dirty="0"/>
              <a:t> (ou PR)</a:t>
            </a:r>
            <a:endParaRPr lang="fr-FR" dirty="0"/>
          </a:p>
          <a:p>
            <a:r>
              <a:rPr lang="fr-FR" dirty="0"/>
              <a:t>L’indicateur de « confiance » de Google, noté de 0 à 9 selon des critères tels que le net-</a:t>
            </a:r>
            <a:r>
              <a:rPr lang="fr-FR" dirty="0" err="1"/>
              <a:t>linking</a:t>
            </a:r>
            <a:r>
              <a:rPr lang="fr-FR" dirty="0"/>
              <a:t> et le texte-ancre de ces liens, le nom de domaine, le trafic, </a:t>
            </a:r>
            <a:r>
              <a:rPr lang="fr-FR" dirty="0" err="1"/>
              <a:t>etc</a:t>
            </a:r>
            <a:r>
              <a:rPr lang="fr-FR" dirty="0"/>
              <a:t>…</a:t>
            </a:r>
          </a:p>
          <a:p>
            <a:pPr lvl="0"/>
            <a:r>
              <a:rPr lang="fr-FR" b="1" u="sng" dirty="0"/>
              <a:t>Classement par requêtes de mots-clés</a:t>
            </a:r>
            <a:endParaRPr lang="fr-FR" dirty="0"/>
          </a:p>
          <a:p>
            <a:r>
              <a:rPr lang="fr-FR" dirty="0"/>
              <a:t>La position d’une page par rapport à un mot-clé déterminé. Ce facteur est l’un des plus importants dans la stratégie de positionnement, et le travail en SEO doit inclure une veille des 5 premières positions afin d’identifier les places prenables.</a:t>
            </a:r>
          </a:p>
          <a:p>
            <a:pPr lvl="0"/>
            <a:r>
              <a:rPr lang="fr-FR" b="1" u="sng" dirty="0"/>
              <a:t>Alexa Rank</a:t>
            </a:r>
            <a:endParaRPr lang="fr-FR" dirty="0"/>
          </a:p>
          <a:p>
            <a:r>
              <a:rPr lang="fr-FR" dirty="0"/>
              <a:t>Un indicateur indépendant qui fournit la position d’un nom de domaine par rapport à l’index Alexa (</a:t>
            </a:r>
            <a:r>
              <a:rPr lang="fr-FR" dirty="0">
                <a:hlinkClick r:id="rId2"/>
              </a:rPr>
              <a:t>www.alexa.com</a:t>
            </a:r>
            <a:r>
              <a:rPr lang="fr-FR" dirty="0" smtClean="0"/>
              <a:t>).</a:t>
            </a:r>
          </a:p>
          <a:p>
            <a:endParaRPr lang="fr-BE" dirty="0"/>
          </a:p>
          <a:p>
            <a:pPr lvl="0"/>
            <a:r>
              <a:rPr lang="fr-FR" b="1" u="sng" dirty="0" err="1"/>
              <a:t>PageRank</a:t>
            </a:r>
            <a:r>
              <a:rPr lang="fr-FR" b="1" u="sng" dirty="0"/>
              <a:t> (ou PR)</a:t>
            </a:r>
            <a:endParaRPr lang="fr-FR" dirty="0"/>
          </a:p>
          <a:p>
            <a:r>
              <a:rPr lang="fr-FR" dirty="0"/>
              <a:t>L’indicateur de « confiance » de Google, noté de 0 à 9 selon des critères tels que le net-</a:t>
            </a:r>
            <a:r>
              <a:rPr lang="fr-FR" dirty="0" err="1"/>
              <a:t>linking</a:t>
            </a:r>
            <a:r>
              <a:rPr lang="fr-FR" dirty="0"/>
              <a:t> et le texte-ancre de ces liens, le nom de domaine, le trafic, </a:t>
            </a:r>
            <a:r>
              <a:rPr lang="fr-FR" dirty="0" err="1"/>
              <a:t>etc</a:t>
            </a:r>
            <a:r>
              <a:rPr lang="fr-FR" dirty="0"/>
              <a:t>…</a:t>
            </a:r>
          </a:p>
          <a:p>
            <a:pPr lvl="0"/>
            <a:r>
              <a:rPr lang="fr-FR" b="1" u="sng" dirty="0"/>
              <a:t>Classement par requêtes de mots-clés</a:t>
            </a:r>
            <a:endParaRPr lang="fr-FR" dirty="0"/>
          </a:p>
          <a:p>
            <a:r>
              <a:rPr lang="fr-FR" dirty="0"/>
              <a:t>La position d’une page par rapport à un mot-clé déterminé. Ce facteur est l’un des plus importants dans la stratégie de positionnement, et le travail en SEO doit inclure une veille des 5 premières positions afin d’identifier les places prenables.</a:t>
            </a:r>
          </a:p>
          <a:p>
            <a:pPr lvl="0"/>
            <a:r>
              <a:rPr lang="fr-FR" b="1" u="sng" dirty="0"/>
              <a:t>Alexa Rank</a:t>
            </a:r>
            <a:endParaRPr lang="fr-FR" dirty="0"/>
          </a:p>
          <a:p>
            <a:r>
              <a:rPr lang="fr-FR" dirty="0"/>
              <a:t>Un indicateur indépendant qui fournit la position d’un nom de domaine par rapport à l’index Alexa (</a:t>
            </a:r>
            <a:r>
              <a:rPr lang="fr-FR" dirty="0">
                <a:hlinkClick r:id="rId2"/>
              </a:rPr>
              <a:t>www.alexa.com</a:t>
            </a:r>
            <a:r>
              <a:rPr lang="fr-FR" dirty="0"/>
              <a:t>).</a:t>
            </a:r>
          </a:p>
          <a:p>
            <a:r>
              <a:rPr lang="fr-FR" dirty="0"/>
              <a:t>Outils :</a:t>
            </a:r>
          </a:p>
          <a:p>
            <a:pPr lvl="0"/>
            <a:r>
              <a:rPr lang="fr-FR" b="1" dirty="0">
                <a:hlinkClick r:id="rId3" tooltip="Ouvrir l'extension PageRank checker"/>
              </a:rPr>
              <a:t>Extension « </a:t>
            </a:r>
            <a:r>
              <a:rPr lang="fr-FR" b="1" dirty="0" err="1">
                <a:hlinkClick r:id="rId3" tooltip="Ouvrir l'extension PageRank checker"/>
              </a:rPr>
              <a:t>PageRank</a:t>
            </a:r>
            <a:r>
              <a:rPr lang="fr-FR" b="1" dirty="0">
                <a:hlinkClick r:id="rId3" tooltip="Ouvrir l'extension PageRank checker"/>
              </a:rPr>
              <a:t> </a:t>
            </a:r>
            <a:r>
              <a:rPr lang="fr-FR" b="1" dirty="0" err="1">
                <a:hlinkClick r:id="rId3" tooltip="Ouvrir l'extension PageRank checker"/>
              </a:rPr>
              <a:t>checker</a:t>
            </a:r>
            <a:r>
              <a:rPr lang="fr-FR" b="1" dirty="0">
                <a:hlinkClick r:id="rId3" tooltip="Ouvrir l'extension PageRank checker"/>
              </a:rPr>
              <a:t> » pour </a:t>
            </a:r>
            <a:r>
              <a:rPr lang="fr-FR" b="1" dirty="0" err="1">
                <a:hlinkClick r:id="rId3" tooltip="Ouvrir l'extension PageRank checker"/>
              </a:rPr>
              <a:t>Firefox</a:t>
            </a:r>
            <a:endParaRPr lang="fr-FR" dirty="0"/>
          </a:p>
          <a:p>
            <a:r>
              <a:rPr lang="fr-FR" dirty="0"/>
              <a:t>Affiche une icône dans la barre de navigation qui donne le </a:t>
            </a:r>
            <a:r>
              <a:rPr lang="fr-FR" dirty="0" err="1"/>
              <a:t>PageRank</a:t>
            </a:r>
            <a:r>
              <a:rPr lang="fr-FR" dirty="0"/>
              <a:t> de la page que vous visitez. Bien sûr vous pourrez trouver une telle extension pour les autres navigateurs tels que Chrome, Internet Explorer ou encore Safari.</a:t>
            </a:r>
          </a:p>
          <a:p>
            <a:pPr lvl="0"/>
            <a:r>
              <a:rPr lang="fr-FR" b="1" dirty="0">
                <a:hlinkClick r:id="rId4" tooltip="Ouvrir le Générateur de Mots Clés Google Adwords"/>
              </a:rPr>
              <a:t>Le Générateur de Mots-Clés de Google </a:t>
            </a:r>
            <a:r>
              <a:rPr lang="fr-FR" b="1" dirty="0" err="1">
                <a:hlinkClick r:id="rId4" tooltip="Ouvrir le Générateur de Mots Clés Google Adwords"/>
              </a:rPr>
              <a:t>Adwords</a:t>
            </a:r>
            <a:endParaRPr lang="fr-FR" dirty="0"/>
          </a:p>
          <a:p>
            <a:r>
              <a:rPr lang="fr-FR" dirty="0"/>
              <a:t>Vérifiez la pertinence des requêtes de mots-clés sur lesquelles vous souhaitez vous positionner. L’outil vous donnera un indice de compétitivité ainsi que le nombre de requêtes mensuelles, ou bien encore des suggestions pour améliorer votre stratégie.</a:t>
            </a:r>
          </a:p>
          <a:p>
            <a:pPr lvl="0"/>
            <a:r>
              <a:rPr lang="fr-FR" b="1" dirty="0" err="1">
                <a:hlinkClick r:id="rId5" tooltip="Ouvrir Ahrefs"/>
              </a:rPr>
              <a:t>Ahrefs</a:t>
            </a:r>
            <a:endParaRPr lang="fr-FR" dirty="0"/>
          </a:p>
          <a:p>
            <a:r>
              <a:rPr lang="fr-FR" dirty="0"/>
              <a:t>Même chose que l’outil précédent permettant de vérifier la compétitivité d’une requête mots-clés. Entrez l’URL choisie et cliquez sur le bouton « </a:t>
            </a:r>
            <a:r>
              <a:rPr lang="fr-FR" dirty="0" err="1"/>
              <a:t>Search</a:t>
            </a:r>
            <a:r>
              <a:rPr lang="fr-FR" dirty="0"/>
              <a:t> Keywords »</a:t>
            </a:r>
          </a:p>
          <a:p>
            <a:pPr lvl="0"/>
            <a:r>
              <a:rPr lang="fr-FR" b="1" dirty="0">
                <a:hlinkClick r:id="rId2" tooltip="Ouvrir Alexa"/>
              </a:rPr>
              <a:t>Alexa Rank</a:t>
            </a:r>
            <a:endParaRPr lang="fr-FR" dirty="0"/>
          </a:p>
          <a:p>
            <a:r>
              <a:rPr lang="fr-FR" dirty="0"/>
              <a:t>Au-delà de fournir le classement des premiers 30 millions de sites, Alexa offre aussi une analyse comparative des requêtes, et bien plus encore !</a:t>
            </a:r>
          </a:p>
          <a:p>
            <a:endParaRPr lang="fr-FR" dirty="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Linking</a:t>
            </a:r>
            <a:endParaRPr lang="fr-FR" dirty="0"/>
          </a:p>
        </p:txBody>
      </p:sp>
      <p:sp>
        <p:nvSpPr>
          <p:cNvPr id="3" name="Espace réservé du contenu 2"/>
          <p:cNvSpPr>
            <a:spLocks noGrp="1"/>
          </p:cNvSpPr>
          <p:nvPr>
            <p:ph idx="1"/>
          </p:nvPr>
        </p:nvSpPr>
        <p:spPr/>
        <p:txBody>
          <a:bodyPr/>
          <a:lstStyle/>
          <a:p>
            <a:r>
              <a:rPr lang="fr-FR" dirty="0"/>
              <a:t>« </a:t>
            </a:r>
            <a:r>
              <a:rPr lang="fr-FR" dirty="0" err="1"/>
              <a:t>linkjuice</a:t>
            </a:r>
            <a:r>
              <a:rPr lang="fr-FR" dirty="0"/>
              <a:t> » des domaines pointant vers vous – il s’agit du transfert d’indice de confiance et de popularité d’une page à une autre.</a:t>
            </a:r>
          </a:p>
          <a:p>
            <a:r>
              <a:rPr lang="fr-FR" dirty="0"/>
              <a:t>ICP :</a:t>
            </a:r>
          </a:p>
          <a:p>
            <a:pPr lvl="0"/>
            <a:r>
              <a:rPr lang="fr-FR" b="1" u="sng" dirty="0"/>
              <a:t>Domaines référents et total des liens</a:t>
            </a:r>
            <a:endParaRPr lang="fr-FR" dirty="0"/>
          </a:p>
          <a:p>
            <a:r>
              <a:rPr lang="fr-FR" dirty="0"/>
              <a:t>Deux indices complémentaires utilisés pour connaitre le nombre de sites et de pages de sites pointant vers le vôtre.</a:t>
            </a:r>
          </a:p>
          <a:p>
            <a:pPr lvl="0"/>
            <a:r>
              <a:rPr lang="fr-FR" b="1" u="sng" dirty="0"/>
              <a:t>Domain </a:t>
            </a:r>
            <a:r>
              <a:rPr lang="fr-FR" b="1" u="sng" dirty="0" err="1"/>
              <a:t>Authority</a:t>
            </a:r>
            <a:r>
              <a:rPr lang="fr-FR" b="1" u="sng" dirty="0"/>
              <a:t> et Page </a:t>
            </a:r>
            <a:r>
              <a:rPr lang="fr-FR" b="1" u="sng" dirty="0" err="1"/>
              <a:t>Authority</a:t>
            </a:r>
            <a:endParaRPr lang="fr-FR" dirty="0"/>
          </a:p>
          <a:p>
            <a:r>
              <a:rPr lang="fr-FR" dirty="0"/>
              <a:t>Deux scores sur 100 points indiquant une sorte de côte de popularité, la « capacité d’un domaine à se classer dans les résultats de recherche de Google, […] comment une page d’un site se classera par rapport à une page d’un autre site ».</a:t>
            </a:r>
          </a:p>
          <a:p>
            <a:r>
              <a:rPr lang="fr-FR" dirty="0"/>
              <a:t>Outils :</a:t>
            </a:r>
          </a:p>
          <a:p>
            <a:pPr lvl="0"/>
            <a:r>
              <a:rPr lang="fr-FR" b="1" dirty="0">
                <a:hlinkClick r:id="rId2" tooltip="Ouvrir Open Site Explorer"/>
              </a:rPr>
              <a:t>Open Site Explorer</a:t>
            </a:r>
            <a:endParaRPr lang="fr-FR" dirty="0"/>
          </a:p>
          <a:p>
            <a:r>
              <a:rPr lang="fr-FR" dirty="0"/>
              <a:t>Le « moteur de recherche pour les liens créé par </a:t>
            </a:r>
            <a:r>
              <a:rPr lang="fr-FR" dirty="0" err="1"/>
              <a:t>SEOmoz</a:t>
            </a:r>
            <a:r>
              <a:rPr lang="fr-FR" dirty="0"/>
              <a:t>. Explorez vos liens entrants, le texte-ancre de ceux-ci et bien plus, gratuitement », une référence dans le domaine.</a:t>
            </a:r>
          </a:p>
          <a:p>
            <a:pPr lvl="0"/>
            <a:r>
              <a:rPr lang="fr-FR" b="1" dirty="0">
                <a:hlinkClick r:id="rId3" tooltip="Ouvrir Google Analytics"/>
              </a:rPr>
              <a:t>Google </a:t>
            </a:r>
            <a:r>
              <a:rPr lang="fr-FR" b="1" dirty="0" err="1">
                <a:hlinkClick r:id="rId3" tooltip="Ouvrir Google Analytics"/>
              </a:rPr>
              <a:t>Analytics</a:t>
            </a:r>
            <a:endParaRPr lang="fr-FR" dirty="0"/>
          </a:p>
          <a:p>
            <a:pPr lvl="0"/>
            <a:r>
              <a:rPr lang="fr-FR" b="1" dirty="0" err="1">
                <a:hlinkClick r:id="rId4" tooltip="Ouvrir Majestic SEO"/>
              </a:rPr>
              <a:t>Majestic</a:t>
            </a:r>
            <a:r>
              <a:rPr lang="fr-FR" b="1" dirty="0">
                <a:hlinkClick r:id="rId4" tooltip="Ouvrir Majestic SEO"/>
              </a:rPr>
              <a:t> SEO</a:t>
            </a:r>
            <a:endParaRPr lang="fr-FR" dirty="0"/>
          </a:p>
          <a:p>
            <a:r>
              <a:rPr lang="fr-FR" dirty="0"/>
              <a:t>Excellent explorateur de sites, incluant les liens entrants.</a:t>
            </a:r>
          </a:p>
          <a:p>
            <a:pPr lvl="0"/>
            <a:r>
              <a:rPr lang="fr-FR" b="1" u="sng" dirty="0" err="1"/>
              <a:t>Moonsy</a:t>
            </a:r>
            <a:r>
              <a:rPr lang="fr-FR" b="1" u="sng" dirty="0"/>
              <a:t> </a:t>
            </a:r>
            <a:r>
              <a:rPr lang="fr-FR" b="1" dirty="0">
                <a:hlinkClick r:id="rId5" tooltip="Ouvrir Domain Authority Checker"/>
              </a:rPr>
              <a:t>Domain </a:t>
            </a:r>
            <a:r>
              <a:rPr lang="fr-FR" b="1" dirty="0" err="1">
                <a:hlinkClick r:id="rId5" tooltip="Ouvrir Domain Authority Checker"/>
              </a:rPr>
              <a:t>Authority</a:t>
            </a:r>
            <a:r>
              <a:rPr lang="fr-FR" b="1" u="sng" dirty="0"/>
              <a:t> and </a:t>
            </a:r>
            <a:r>
              <a:rPr lang="fr-FR" b="1" dirty="0">
                <a:hlinkClick r:id="rId6" tooltip="Ouvrir Page Authority Checker"/>
              </a:rPr>
              <a:t>Page </a:t>
            </a:r>
            <a:r>
              <a:rPr lang="fr-FR" b="1" dirty="0" err="1">
                <a:hlinkClick r:id="rId6" tooltip="Ouvrir Page Authority Checker"/>
              </a:rPr>
              <a:t>Authority</a:t>
            </a:r>
            <a:r>
              <a:rPr lang="fr-FR" b="1" u="sng" dirty="0"/>
              <a:t> </a:t>
            </a:r>
            <a:r>
              <a:rPr lang="fr-FR" b="1" u="sng" dirty="0" err="1"/>
              <a:t>Checkers</a:t>
            </a:r>
            <a:endParaRPr lang="fr-FR" dirty="0"/>
          </a:p>
          <a:p>
            <a:r>
              <a:rPr lang="fr-FR" dirty="0"/>
              <a:t>Obtenez simplement et efficacement les indices de Domain </a:t>
            </a:r>
            <a:r>
              <a:rPr lang="fr-FR" dirty="0" err="1"/>
              <a:t>Authority</a:t>
            </a:r>
            <a:r>
              <a:rPr lang="fr-FR" dirty="0"/>
              <a:t> et de Page </a:t>
            </a:r>
            <a:r>
              <a:rPr lang="fr-FR" dirty="0" err="1"/>
              <a:t>Authority</a:t>
            </a:r>
            <a:r>
              <a:rPr lang="fr-FR" dirty="0"/>
              <a:t>.</a:t>
            </a:r>
          </a:p>
          <a:p>
            <a:pPr lvl="0"/>
            <a:r>
              <a:rPr lang="fr-FR" b="1" dirty="0" err="1">
                <a:hlinkClick r:id="rId7" tooltip="Ouvrir Ahrefs"/>
              </a:rPr>
              <a:t>Ahrefs</a:t>
            </a:r>
            <a:endParaRPr lang="fr-FR" dirty="0"/>
          </a:p>
          <a:p>
            <a:r>
              <a:rPr lang="fr-FR" dirty="0"/>
              <a:t>Un outil déjà évoqué plus haut. Dans le cas d’une recherche concernant les liens il suffit de cliquer sur le bouton « </a:t>
            </a:r>
            <a:r>
              <a:rPr lang="fr-FR" dirty="0" err="1"/>
              <a:t>Search</a:t>
            </a:r>
            <a:r>
              <a:rPr lang="fr-FR" dirty="0"/>
              <a:t> Links ».</a:t>
            </a:r>
          </a:p>
          <a:p>
            <a:r>
              <a:rPr lang="fr-FR" dirty="0"/>
              <a:t>NB : les données diffèrent d’un outil à un autre ! Cela est normal et est dû au fait que les outils ne possèdent pas les mêmes quantités de sites indexés dans leurs bases de données. Le mieux est donc simplement de recouper ces données, pourquoi pas en en faisant la moyenne.</a:t>
            </a:r>
            <a:endParaRPr lang="fr-FR"/>
          </a:p>
          <a:p>
            <a:endParaRPr lang="fr-FR"/>
          </a:p>
        </p:txBody>
      </p:sp>
    </p:spTree>
  </p:cSld>
  <p:clrMapOvr>
    <a:masterClrMapping/>
  </p:clrMapOvr>
</p:sld>
</file>

<file path=ppt/theme/theme1.xml><?xml version="1.0" encoding="utf-8"?>
<a:theme xmlns:a="http://schemas.openxmlformats.org/drawingml/2006/main" name="xavierdegraux - modèle de présentation">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qu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xavierdegraux - modèle de présentation</Template>
  <TotalTime>249</TotalTime>
  <Words>686</Words>
  <Application>Microsoft Office PowerPoint</Application>
  <PresentationFormat>Affichage à l'écran (4:3)</PresentationFormat>
  <Paragraphs>185</Paragraphs>
  <Slides>33</Slides>
  <Notes>6</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xavierdegraux - modèle de présentation</vt:lpstr>
      <vt:lpstr>Mesurer… pour progresser</vt:lpstr>
      <vt:lpstr>Méthode</vt:lpstr>
      <vt:lpstr>Sommaire</vt:lpstr>
      <vt:lpstr>Boucle incessante</vt:lpstr>
      <vt:lpstr>Sortes de métriques</vt:lpstr>
      <vt:lpstr>Diapositive 7</vt:lpstr>
      <vt:lpstr>Trafic</vt:lpstr>
      <vt:lpstr>Ranking</vt:lpstr>
      <vt:lpstr>Linking</vt:lpstr>
      <vt:lpstr>Diapositive 11</vt:lpstr>
      <vt:lpstr>Outils d’analytics</vt:lpstr>
      <vt:lpstr>Que regarder ?</vt:lpstr>
      <vt:lpstr>Diapositive 14</vt:lpstr>
      <vt:lpstr>Diapositive 15</vt:lpstr>
      <vt:lpstr>Diapositive 16</vt:lpstr>
      <vt:lpstr>Rank checker / Xenu / Alexa</vt:lpstr>
      <vt:lpstr>Réseaux sociaux</vt:lpstr>
      <vt:lpstr>Diapositive 19</vt:lpstr>
      <vt:lpstr>Facebook Insights</vt:lpstr>
      <vt:lpstr>Shoork (bêta)</vt:lpstr>
      <vt:lpstr>Engagement (1/3)</vt:lpstr>
      <vt:lpstr>Engagement (2/3)</vt:lpstr>
      <vt:lpstr>Engagement (3/3)</vt:lpstr>
      <vt:lpstr>Hyper Alerts</vt:lpstr>
      <vt:lpstr>Momentus Media</vt:lpstr>
      <vt:lpstr>Twitter</vt:lpstr>
      <vt:lpstr>Diapositive 28</vt:lpstr>
      <vt:lpstr>Sources à suivre</vt:lpstr>
      <vt:lpstr>Les 10 sources (à suivre)…</vt:lpstr>
      <vt:lpstr>moi ;-)</vt:lpstr>
      <vt:lpstr>Vos attentes sont-elles rencontrées ? </vt:lpstr>
      <vt:lpstr>?</vt:lpstr>
      <vt:lpstr>Fiche d’évaluation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2</dc:title>
  <dc:creator>Xavier Degraux</dc:creator>
  <cp:lastModifiedBy>Xavier Degraux</cp:lastModifiedBy>
  <cp:revision>34</cp:revision>
  <dcterms:created xsi:type="dcterms:W3CDTF">2013-02-24T15:54:54Z</dcterms:created>
  <dcterms:modified xsi:type="dcterms:W3CDTF">2013-03-15T10:33:15Z</dcterms:modified>
</cp:coreProperties>
</file>