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4A1FD7-BB21-4F27-A890-0BBC261EDC13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F631E3F-3F98-49F3-8D16-D445E61092DE}">
      <dgm:prSet phldrT="[Texte]"/>
      <dgm:spPr>
        <a:solidFill>
          <a:srgbClr val="00B0F0"/>
        </a:solidFill>
      </dgm:spPr>
      <dgm:t>
        <a:bodyPr/>
        <a:lstStyle/>
        <a:p>
          <a:r>
            <a:rPr lang="fr-BE" dirty="0" smtClean="0"/>
            <a:t>Cibler</a:t>
          </a:r>
          <a:endParaRPr lang="fr-FR" dirty="0"/>
        </a:p>
      </dgm:t>
    </dgm:pt>
    <dgm:pt modelId="{EAD77551-98F5-4990-AFA7-F89BDE9B39AF}" type="parTrans" cxnId="{DF99FEC5-9616-408E-B284-5434E451F2CE}">
      <dgm:prSet/>
      <dgm:spPr/>
      <dgm:t>
        <a:bodyPr/>
        <a:lstStyle/>
        <a:p>
          <a:endParaRPr lang="fr-FR"/>
        </a:p>
      </dgm:t>
    </dgm:pt>
    <dgm:pt modelId="{BEC78F00-EF94-4591-BAB9-8AA88C11B10B}" type="sibTrans" cxnId="{DF99FEC5-9616-408E-B284-5434E451F2CE}">
      <dgm:prSet/>
      <dgm:spPr/>
      <dgm:t>
        <a:bodyPr/>
        <a:lstStyle/>
        <a:p>
          <a:endParaRPr lang="fr-FR"/>
        </a:p>
      </dgm:t>
    </dgm:pt>
    <dgm:pt modelId="{FE55D274-2FE9-49F0-B7D3-D761D3CAFBD0}">
      <dgm:prSet phldrT="[Texte]"/>
      <dgm:spPr>
        <a:solidFill>
          <a:srgbClr val="00B0F0"/>
        </a:solidFill>
      </dgm:spPr>
      <dgm:t>
        <a:bodyPr/>
        <a:lstStyle/>
        <a:p>
          <a:r>
            <a:rPr lang="fr-BE" dirty="0" smtClean="0"/>
            <a:t>Angler</a:t>
          </a:r>
          <a:endParaRPr lang="fr-FR" dirty="0"/>
        </a:p>
      </dgm:t>
    </dgm:pt>
    <dgm:pt modelId="{F45E0A45-E3AC-4329-AF9E-62AD1B22E518}" type="parTrans" cxnId="{60EDF540-614F-4659-BE8C-76C70164266E}">
      <dgm:prSet/>
      <dgm:spPr/>
      <dgm:t>
        <a:bodyPr/>
        <a:lstStyle/>
        <a:p>
          <a:endParaRPr lang="fr-FR"/>
        </a:p>
      </dgm:t>
    </dgm:pt>
    <dgm:pt modelId="{0B69A928-6AA9-441C-8CD3-14EBB04CCA24}" type="sibTrans" cxnId="{60EDF540-614F-4659-BE8C-76C70164266E}">
      <dgm:prSet/>
      <dgm:spPr/>
      <dgm:t>
        <a:bodyPr/>
        <a:lstStyle/>
        <a:p>
          <a:endParaRPr lang="fr-FR"/>
        </a:p>
      </dgm:t>
    </dgm:pt>
    <dgm:pt modelId="{4741E4CA-D93D-46F9-8800-4E0A2777D472}">
      <dgm:prSet phldrT="[Texte]"/>
      <dgm:spPr>
        <a:solidFill>
          <a:srgbClr val="00B0F0"/>
        </a:solidFill>
      </dgm:spPr>
      <dgm:t>
        <a:bodyPr/>
        <a:lstStyle/>
        <a:p>
          <a:r>
            <a:rPr lang="fr-BE" dirty="0" smtClean="0"/>
            <a:t>Rédiger / Illustrer / Enrichir</a:t>
          </a:r>
          <a:endParaRPr lang="fr-FR" dirty="0"/>
        </a:p>
      </dgm:t>
    </dgm:pt>
    <dgm:pt modelId="{8529EB17-0B9B-43AD-AD86-80798CEC76DF}" type="parTrans" cxnId="{F13B8B63-308A-4E8A-B98E-580B7C0325E0}">
      <dgm:prSet/>
      <dgm:spPr/>
    </dgm:pt>
    <dgm:pt modelId="{C17A258D-55D8-4A89-AC99-97AEE7B3CF0B}" type="sibTrans" cxnId="{F13B8B63-308A-4E8A-B98E-580B7C0325E0}">
      <dgm:prSet/>
      <dgm:spPr/>
    </dgm:pt>
    <dgm:pt modelId="{9D6174C2-0183-4859-979E-3F87097FA11E}">
      <dgm:prSet phldrT="[Texte]"/>
      <dgm:spPr>
        <a:solidFill>
          <a:srgbClr val="00B0F0"/>
        </a:solidFill>
      </dgm:spPr>
      <dgm:t>
        <a:bodyPr/>
        <a:lstStyle/>
        <a:p>
          <a:r>
            <a:rPr lang="fr-BE" dirty="0" smtClean="0"/>
            <a:t>Optimiser</a:t>
          </a:r>
          <a:endParaRPr lang="fr-FR" dirty="0"/>
        </a:p>
      </dgm:t>
    </dgm:pt>
    <dgm:pt modelId="{E79EF7C1-D81A-4C96-90A1-212819964B6D}" type="parTrans" cxnId="{25F949D3-0FE7-47BF-B7A1-F02852D837E8}">
      <dgm:prSet/>
      <dgm:spPr/>
    </dgm:pt>
    <dgm:pt modelId="{CE9DF90A-4A92-4D81-B123-9E3336E3677E}" type="sibTrans" cxnId="{25F949D3-0FE7-47BF-B7A1-F02852D837E8}">
      <dgm:prSet/>
      <dgm:spPr/>
    </dgm:pt>
    <dgm:pt modelId="{F55D9409-C388-4961-9972-14F036B62ACA}">
      <dgm:prSet phldrT="[Texte]"/>
      <dgm:spPr>
        <a:solidFill>
          <a:srgbClr val="00B0F0"/>
        </a:solidFill>
      </dgm:spPr>
      <dgm:t>
        <a:bodyPr/>
        <a:lstStyle/>
        <a:p>
          <a:r>
            <a:rPr lang="fr-BE" dirty="0" smtClean="0"/>
            <a:t>Promouvoir</a:t>
          </a:r>
          <a:endParaRPr lang="fr-FR" dirty="0"/>
        </a:p>
      </dgm:t>
    </dgm:pt>
    <dgm:pt modelId="{C5CB6DA3-94B6-4F92-BB7D-42DAFBAE6342}" type="parTrans" cxnId="{31314958-7422-4EC7-A010-A764EFF8AC7C}">
      <dgm:prSet/>
      <dgm:spPr/>
    </dgm:pt>
    <dgm:pt modelId="{625EA167-177C-4DD2-AFE8-66B94C637F55}" type="sibTrans" cxnId="{31314958-7422-4EC7-A010-A764EFF8AC7C}">
      <dgm:prSet/>
      <dgm:spPr/>
    </dgm:pt>
    <dgm:pt modelId="{27A87A47-E22D-4083-98A0-93F4B72FF302}">
      <dgm:prSet phldrT="[Texte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fr-BE" dirty="0" smtClean="0"/>
            <a:t>Dialoguer</a:t>
          </a:r>
          <a:endParaRPr lang="fr-FR" dirty="0"/>
        </a:p>
      </dgm:t>
    </dgm:pt>
    <dgm:pt modelId="{5F346378-5900-47A0-9CE3-3662241B8070}" type="parTrans" cxnId="{7DFAA426-32DC-42A9-A392-B1C619FA0ECA}">
      <dgm:prSet/>
      <dgm:spPr/>
    </dgm:pt>
    <dgm:pt modelId="{3C4761DA-1E3A-4DAB-8527-E1BB857F7B38}" type="sibTrans" cxnId="{7DFAA426-32DC-42A9-A392-B1C619FA0ECA}">
      <dgm:prSet/>
      <dgm:spPr/>
    </dgm:pt>
    <dgm:pt modelId="{55E132F5-9CFA-485E-8396-11107E198F4F}">
      <dgm:prSet phldrT="[Texte]"/>
      <dgm:spPr>
        <a:solidFill>
          <a:srgbClr val="00B0F0"/>
        </a:solidFill>
      </dgm:spPr>
      <dgm:t>
        <a:bodyPr/>
        <a:lstStyle/>
        <a:p>
          <a:r>
            <a:rPr lang="fr-BE" dirty="0" smtClean="0"/>
            <a:t>Mesurer</a:t>
          </a:r>
          <a:endParaRPr lang="fr-FR" dirty="0"/>
        </a:p>
      </dgm:t>
    </dgm:pt>
    <dgm:pt modelId="{0E85E65C-2633-4C00-AEEA-B1565DB689CC}" type="parTrans" cxnId="{3CDBB4F1-5416-4512-B474-00783D8A1225}">
      <dgm:prSet/>
      <dgm:spPr/>
    </dgm:pt>
    <dgm:pt modelId="{B32E97B9-06C0-4395-BA41-696F255F333B}" type="sibTrans" cxnId="{3CDBB4F1-5416-4512-B474-00783D8A1225}">
      <dgm:prSet/>
      <dgm:spPr/>
    </dgm:pt>
    <dgm:pt modelId="{24DB679A-0E35-4AF9-8AEA-48E3BB82FE24}" type="pres">
      <dgm:prSet presAssocID="{404A1FD7-BB21-4F27-A890-0BBC261EDC1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6964488-03DF-4F95-B45C-890AA79D77A7}" type="pres">
      <dgm:prSet presAssocID="{4F631E3F-3F98-49F3-8D16-D445E61092DE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3171B06-5079-406D-BFD8-EC1CE1CF84FF}" type="pres">
      <dgm:prSet presAssocID="{4F631E3F-3F98-49F3-8D16-D445E61092DE}" presName="spNode" presStyleCnt="0"/>
      <dgm:spPr/>
    </dgm:pt>
    <dgm:pt modelId="{26DCD7C3-3D42-4B44-AE1F-144A4D976313}" type="pres">
      <dgm:prSet presAssocID="{BEC78F00-EF94-4591-BAB9-8AA88C11B10B}" presName="sibTrans" presStyleLbl="sibTrans1D1" presStyleIdx="0" presStyleCnt="7"/>
      <dgm:spPr/>
      <dgm:t>
        <a:bodyPr/>
        <a:lstStyle/>
        <a:p>
          <a:endParaRPr lang="fr-FR"/>
        </a:p>
      </dgm:t>
    </dgm:pt>
    <dgm:pt modelId="{ACB186DA-6469-42AC-A251-37609F6B1649}" type="pres">
      <dgm:prSet presAssocID="{FE55D274-2FE9-49F0-B7D3-D761D3CAFBD0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5F66580-7AB5-4CD8-9C4A-7FDD6C59391C}" type="pres">
      <dgm:prSet presAssocID="{FE55D274-2FE9-49F0-B7D3-D761D3CAFBD0}" presName="spNode" presStyleCnt="0"/>
      <dgm:spPr/>
    </dgm:pt>
    <dgm:pt modelId="{4BA5B4F3-1A22-41A1-A066-332A66AB9D3B}" type="pres">
      <dgm:prSet presAssocID="{0B69A928-6AA9-441C-8CD3-14EBB04CCA24}" presName="sibTrans" presStyleLbl="sibTrans1D1" presStyleIdx="1" presStyleCnt="7"/>
      <dgm:spPr/>
      <dgm:t>
        <a:bodyPr/>
        <a:lstStyle/>
        <a:p>
          <a:endParaRPr lang="fr-FR"/>
        </a:p>
      </dgm:t>
    </dgm:pt>
    <dgm:pt modelId="{1D8BB89F-84D4-4A68-A83B-C718A6CBCB8C}" type="pres">
      <dgm:prSet presAssocID="{4741E4CA-D93D-46F9-8800-4E0A2777D472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D39654B-BE61-4B0C-89DC-18951EACD44D}" type="pres">
      <dgm:prSet presAssocID="{4741E4CA-D93D-46F9-8800-4E0A2777D472}" presName="spNode" presStyleCnt="0"/>
      <dgm:spPr/>
    </dgm:pt>
    <dgm:pt modelId="{C28CA069-0A09-49C5-A726-FDBE89DEA57C}" type="pres">
      <dgm:prSet presAssocID="{C17A258D-55D8-4A89-AC99-97AEE7B3CF0B}" presName="sibTrans" presStyleLbl="sibTrans1D1" presStyleIdx="2" presStyleCnt="7"/>
      <dgm:spPr/>
    </dgm:pt>
    <dgm:pt modelId="{BA7FCEE5-7A49-4291-B4B3-4F1DAA86A124}" type="pres">
      <dgm:prSet presAssocID="{9D6174C2-0183-4859-979E-3F87097FA11E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654DFC7-B489-464C-B95C-D3DD3D7933F4}" type="pres">
      <dgm:prSet presAssocID="{9D6174C2-0183-4859-979E-3F87097FA11E}" presName="spNode" presStyleCnt="0"/>
      <dgm:spPr/>
    </dgm:pt>
    <dgm:pt modelId="{0B67F088-14BB-4D57-B03E-0DF9F0F56A3F}" type="pres">
      <dgm:prSet presAssocID="{CE9DF90A-4A92-4D81-B123-9E3336E3677E}" presName="sibTrans" presStyleLbl="sibTrans1D1" presStyleIdx="3" presStyleCnt="7"/>
      <dgm:spPr/>
    </dgm:pt>
    <dgm:pt modelId="{CAFBB2B2-644B-4F27-A3B0-28A8A87B6D87}" type="pres">
      <dgm:prSet presAssocID="{F55D9409-C388-4961-9972-14F036B62ACA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10CA38-9273-4749-9195-66B77FF99ADF}" type="pres">
      <dgm:prSet presAssocID="{F55D9409-C388-4961-9972-14F036B62ACA}" presName="spNode" presStyleCnt="0"/>
      <dgm:spPr/>
    </dgm:pt>
    <dgm:pt modelId="{B9C8148D-C04A-4BEB-B525-8339AA09A37C}" type="pres">
      <dgm:prSet presAssocID="{625EA167-177C-4DD2-AFE8-66B94C637F55}" presName="sibTrans" presStyleLbl="sibTrans1D1" presStyleIdx="4" presStyleCnt="7"/>
      <dgm:spPr/>
    </dgm:pt>
    <dgm:pt modelId="{2EB9832F-04CD-4E70-897E-E74705AABC2B}" type="pres">
      <dgm:prSet presAssocID="{27A87A47-E22D-4083-98A0-93F4B72FF30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F7246C3-22C2-4B09-83B1-CF658D3BF04D}" type="pres">
      <dgm:prSet presAssocID="{27A87A47-E22D-4083-98A0-93F4B72FF302}" presName="spNode" presStyleCnt="0"/>
      <dgm:spPr/>
    </dgm:pt>
    <dgm:pt modelId="{B601AE43-A2FA-4BA9-B9F1-D42026D33113}" type="pres">
      <dgm:prSet presAssocID="{3C4761DA-1E3A-4DAB-8527-E1BB857F7B38}" presName="sibTrans" presStyleLbl="sibTrans1D1" presStyleIdx="5" presStyleCnt="7"/>
      <dgm:spPr/>
    </dgm:pt>
    <dgm:pt modelId="{32ED0753-6F3E-4EF3-A245-ECE25DC9EAC3}" type="pres">
      <dgm:prSet presAssocID="{55E132F5-9CFA-485E-8396-11107E198F4F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A9AD081-F9F2-46DC-A47A-327934B72E6B}" type="pres">
      <dgm:prSet presAssocID="{55E132F5-9CFA-485E-8396-11107E198F4F}" presName="spNode" presStyleCnt="0"/>
      <dgm:spPr/>
    </dgm:pt>
    <dgm:pt modelId="{116B1E3F-AF5B-4920-8C60-8D1773D0B1B7}" type="pres">
      <dgm:prSet presAssocID="{B32E97B9-06C0-4395-BA41-696F255F333B}" presName="sibTrans" presStyleLbl="sibTrans1D1" presStyleIdx="6" presStyleCnt="7"/>
      <dgm:spPr/>
    </dgm:pt>
  </dgm:ptLst>
  <dgm:cxnLst>
    <dgm:cxn modelId="{DF2FE6B8-4F1A-4650-A2F2-34D386C58C41}" type="presOf" srcId="{4F631E3F-3F98-49F3-8D16-D445E61092DE}" destId="{66964488-03DF-4F95-B45C-890AA79D77A7}" srcOrd="0" destOrd="0" presId="urn:microsoft.com/office/officeart/2005/8/layout/cycle5"/>
    <dgm:cxn modelId="{DF99FEC5-9616-408E-B284-5434E451F2CE}" srcId="{404A1FD7-BB21-4F27-A890-0BBC261EDC13}" destId="{4F631E3F-3F98-49F3-8D16-D445E61092DE}" srcOrd="0" destOrd="0" parTransId="{EAD77551-98F5-4990-AFA7-F89BDE9B39AF}" sibTransId="{BEC78F00-EF94-4591-BAB9-8AA88C11B10B}"/>
    <dgm:cxn modelId="{352F6B29-419C-4E5F-8510-AB79DABA7E2F}" type="presOf" srcId="{BEC78F00-EF94-4591-BAB9-8AA88C11B10B}" destId="{26DCD7C3-3D42-4B44-AE1F-144A4D976313}" srcOrd="0" destOrd="0" presId="urn:microsoft.com/office/officeart/2005/8/layout/cycle5"/>
    <dgm:cxn modelId="{FEC397F5-9FEF-421E-9513-328241E55BCC}" type="presOf" srcId="{625EA167-177C-4DD2-AFE8-66B94C637F55}" destId="{B9C8148D-C04A-4BEB-B525-8339AA09A37C}" srcOrd="0" destOrd="0" presId="urn:microsoft.com/office/officeart/2005/8/layout/cycle5"/>
    <dgm:cxn modelId="{65551C95-3A23-4BAF-A651-32F4396794B6}" type="presOf" srcId="{B32E97B9-06C0-4395-BA41-696F255F333B}" destId="{116B1E3F-AF5B-4920-8C60-8D1773D0B1B7}" srcOrd="0" destOrd="0" presId="urn:microsoft.com/office/officeart/2005/8/layout/cycle5"/>
    <dgm:cxn modelId="{2D85FF53-31CE-4F63-8CA2-3B37918BE455}" type="presOf" srcId="{27A87A47-E22D-4083-98A0-93F4B72FF302}" destId="{2EB9832F-04CD-4E70-897E-E74705AABC2B}" srcOrd="0" destOrd="0" presId="urn:microsoft.com/office/officeart/2005/8/layout/cycle5"/>
    <dgm:cxn modelId="{18272FD9-93B1-4AD3-9230-0D0EB58D938E}" type="presOf" srcId="{F55D9409-C388-4961-9972-14F036B62ACA}" destId="{CAFBB2B2-644B-4F27-A3B0-28A8A87B6D87}" srcOrd="0" destOrd="0" presId="urn:microsoft.com/office/officeart/2005/8/layout/cycle5"/>
    <dgm:cxn modelId="{7DFAA426-32DC-42A9-A392-B1C619FA0ECA}" srcId="{404A1FD7-BB21-4F27-A890-0BBC261EDC13}" destId="{27A87A47-E22D-4083-98A0-93F4B72FF302}" srcOrd="5" destOrd="0" parTransId="{5F346378-5900-47A0-9CE3-3662241B8070}" sibTransId="{3C4761DA-1E3A-4DAB-8527-E1BB857F7B38}"/>
    <dgm:cxn modelId="{C8615127-B40C-4250-93F5-A8BC70A477ED}" type="presOf" srcId="{3C4761DA-1E3A-4DAB-8527-E1BB857F7B38}" destId="{B601AE43-A2FA-4BA9-B9F1-D42026D33113}" srcOrd="0" destOrd="0" presId="urn:microsoft.com/office/officeart/2005/8/layout/cycle5"/>
    <dgm:cxn modelId="{25F949D3-0FE7-47BF-B7A1-F02852D837E8}" srcId="{404A1FD7-BB21-4F27-A890-0BBC261EDC13}" destId="{9D6174C2-0183-4859-979E-3F87097FA11E}" srcOrd="3" destOrd="0" parTransId="{E79EF7C1-D81A-4C96-90A1-212819964B6D}" sibTransId="{CE9DF90A-4A92-4D81-B123-9E3336E3677E}"/>
    <dgm:cxn modelId="{95C1C5A4-AE0B-4CF1-97F1-B0CD934F9832}" type="presOf" srcId="{9D6174C2-0183-4859-979E-3F87097FA11E}" destId="{BA7FCEE5-7A49-4291-B4B3-4F1DAA86A124}" srcOrd="0" destOrd="0" presId="urn:microsoft.com/office/officeart/2005/8/layout/cycle5"/>
    <dgm:cxn modelId="{3CDBB4F1-5416-4512-B474-00783D8A1225}" srcId="{404A1FD7-BB21-4F27-A890-0BBC261EDC13}" destId="{55E132F5-9CFA-485E-8396-11107E198F4F}" srcOrd="6" destOrd="0" parTransId="{0E85E65C-2633-4C00-AEEA-B1565DB689CC}" sibTransId="{B32E97B9-06C0-4395-BA41-696F255F333B}"/>
    <dgm:cxn modelId="{31314958-7422-4EC7-A010-A764EFF8AC7C}" srcId="{404A1FD7-BB21-4F27-A890-0BBC261EDC13}" destId="{F55D9409-C388-4961-9972-14F036B62ACA}" srcOrd="4" destOrd="0" parTransId="{C5CB6DA3-94B6-4F92-BB7D-42DAFBAE6342}" sibTransId="{625EA167-177C-4DD2-AFE8-66B94C637F55}"/>
    <dgm:cxn modelId="{5952F779-4F02-4890-AD05-7FC754D51E98}" type="presOf" srcId="{55E132F5-9CFA-485E-8396-11107E198F4F}" destId="{32ED0753-6F3E-4EF3-A245-ECE25DC9EAC3}" srcOrd="0" destOrd="0" presId="urn:microsoft.com/office/officeart/2005/8/layout/cycle5"/>
    <dgm:cxn modelId="{72611792-76C8-457D-A346-F73319C2D36B}" type="presOf" srcId="{404A1FD7-BB21-4F27-A890-0BBC261EDC13}" destId="{24DB679A-0E35-4AF9-8AEA-48E3BB82FE24}" srcOrd="0" destOrd="0" presId="urn:microsoft.com/office/officeart/2005/8/layout/cycle5"/>
    <dgm:cxn modelId="{F13B8B63-308A-4E8A-B98E-580B7C0325E0}" srcId="{404A1FD7-BB21-4F27-A890-0BBC261EDC13}" destId="{4741E4CA-D93D-46F9-8800-4E0A2777D472}" srcOrd="2" destOrd="0" parTransId="{8529EB17-0B9B-43AD-AD86-80798CEC76DF}" sibTransId="{C17A258D-55D8-4A89-AC99-97AEE7B3CF0B}"/>
    <dgm:cxn modelId="{F678444B-3ADA-42D1-9164-49BB68AE417A}" type="presOf" srcId="{4741E4CA-D93D-46F9-8800-4E0A2777D472}" destId="{1D8BB89F-84D4-4A68-A83B-C718A6CBCB8C}" srcOrd="0" destOrd="0" presId="urn:microsoft.com/office/officeart/2005/8/layout/cycle5"/>
    <dgm:cxn modelId="{60EDF540-614F-4659-BE8C-76C70164266E}" srcId="{404A1FD7-BB21-4F27-A890-0BBC261EDC13}" destId="{FE55D274-2FE9-49F0-B7D3-D761D3CAFBD0}" srcOrd="1" destOrd="0" parTransId="{F45E0A45-E3AC-4329-AF9E-62AD1B22E518}" sibTransId="{0B69A928-6AA9-441C-8CD3-14EBB04CCA24}"/>
    <dgm:cxn modelId="{F22A96A2-774B-405E-BE29-DCAEC8FA6D05}" type="presOf" srcId="{CE9DF90A-4A92-4D81-B123-9E3336E3677E}" destId="{0B67F088-14BB-4D57-B03E-0DF9F0F56A3F}" srcOrd="0" destOrd="0" presId="urn:microsoft.com/office/officeart/2005/8/layout/cycle5"/>
    <dgm:cxn modelId="{F5A04AA1-0D31-417C-9BE5-9F0CB5EBF633}" type="presOf" srcId="{FE55D274-2FE9-49F0-B7D3-D761D3CAFBD0}" destId="{ACB186DA-6469-42AC-A251-37609F6B1649}" srcOrd="0" destOrd="0" presId="urn:microsoft.com/office/officeart/2005/8/layout/cycle5"/>
    <dgm:cxn modelId="{D4071524-AB5D-4A2D-84DA-7F03B4C8371D}" type="presOf" srcId="{0B69A928-6AA9-441C-8CD3-14EBB04CCA24}" destId="{4BA5B4F3-1A22-41A1-A066-332A66AB9D3B}" srcOrd="0" destOrd="0" presId="urn:microsoft.com/office/officeart/2005/8/layout/cycle5"/>
    <dgm:cxn modelId="{B0AAA5B6-7466-44D6-BAEA-D3B571E82CCC}" type="presOf" srcId="{C17A258D-55D8-4A89-AC99-97AEE7B3CF0B}" destId="{C28CA069-0A09-49C5-A726-FDBE89DEA57C}" srcOrd="0" destOrd="0" presId="urn:microsoft.com/office/officeart/2005/8/layout/cycle5"/>
    <dgm:cxn modelId="{1C69AB04-DB0D-4F67-A460-659C120FDF08}" type="presParOf" srcId="{24DB679A-0E35-4AF9-8AEA-48E3BB82FE24}" destId="{66964488-03DF-4F95-B45C-890AA79D77A7}" srcOrd="0" destOrd="0" presId="urn:microsoft.com/office/officeart/2005/8/layout/cycle5"/>
    <dgm:cxn modelId="{543A0B97-518B-4D23-862F-3A981B102380}" type="presParOf" srcId="{24DB679A-0E35-4AF9-8AEA-48E3BB82FE24}" destId="{53171B06-5079-406D-BFD8-EC1CE1CF84FF}" srcOrd="1" destOrd="0" presId="urn:microsoft.com/office/officeart/2005/8/layout/cycle5"/>
    <dgm:cxn modelId="{721B55E2-723C-4F68-B331-FBF8163593D1}" type="presParOf" srcId="{24DB679A-0E35-4AF9-8AEA-48E3BB82FE24}" destId="{26DCD7C3-3D42-4B44-AE1F-144A4D976313}" srcOrd="2" destOrd="0" presId="urn:microsoft.com/office/officeart/2005/8/layout/cycle5"/>
    <dgm:cxn modelId="{4806C3B5-C250-4FF3-8B39-42412629C9E7}" type="presParOf" srcId="{24DB679A-0E35-4AF9-8AEA-48E3BB82FE24}" destId="{ACB186DA-6469-42AC-A251-37609F6B1649}" srcOrd="3" destOrd="0" presId="urn:microsoft.com/office/officeart/2005/8/layout/cycle5"/>
    <dgm:cxn modelId="{D56D988E-BFAF-47A0-9DA1-5D6DA5DF87F5}" type="presParOf" srcId="{24DB679A-0E35-4AF9-8AEA-48E3BB82FE24}" destId="{A5F66580-7AB5-4CD8-9C4A-7FDD6C59391C}" srcOrd="4" destOrd="0" presId="urn:microsoft.com/office/officeart/2005/8/layout/cycle5"/>
    <dgm:cxn modelId="{6FC9BB53-0249-42C4-812F-DB124C86A00E}" type="presParOf" srcId="{24DB679A-0E35-4AF9-8AEA-48E3BB82FE24}" destId="{4BA5B4F3-1A22-41A1-A066-332A66AB9D3B}" srcOrd="5" destOrd="0" presId="urn:microsoft.com/office/officeart/2005/8/layout/cycle5"/>
    <dgm:cxn modelId="{1BEDC821-F286-4A9A-859E-267C5E890852}" type="presParOf" srcId="{24DB679A-0E35-4AF9-8AEA-48E3BB82FE24}" destId="{1D8BB89F-84D4-4A68-A83B-C718A6CBCB8C}" srcOrd="6" destOrd="0" presId="urn:microsoft.com/office/officeart/2005/8/layout/cycle5"/>
    <dgm:cxn modelId="{4C1FFCCB-CBB7-4616-A890-9515A5BEC6D7}" type="presParOf" srcId="{24DB679A-0E35-4AF9-8AEA-48E3BB82FE24}" destId="{AD39654B-BE61-4B0C-89DC-18951EACD44D}" srcOrd="7" destOrd="0" presId="urn:microsoft.com/office/officeart/2005/8/layout/cycle5"/>
    <dgm:cxn modelId="{54ADEB94-F89E-4A7C-AF76-B53584490752}" type="presParOf" srcId="{24DB679A-0E35-4AF9-8AEA-48E3BB82FE24}" destId="{C28CA069-0A09-49C5-A726-FDBE89DEA57C}" srcOrd="8" destOrd="0" presId="urn:microsoft.com/office/officeart/2005/8/layout/cycle5"/>
    <dgm:cxn modelId="{29FD4A7D-ABE0-4C3D-8BAF-0E82FC6EF114}" type="presParOf" srcId="{24DB679A-0E35-4AF9-8AEA-48E3BB82FE24}" destId="{BA7FCEE5-7A49-4291-B4B3-4F1DAA86A124}" srcOrd="9" destOrd="0" presId="urn:microsoft.com/office/officeart/2005/8/layout/cycle5"/>
    <dgm:cxn modelId="{58EB49D1-1ECB-4E24-A6EF-75B47ECB6EE3}" type="presParOf" srcId="{24DB679A-0E35-4AF9-8AEA-48E3BB82FE24}" destId="{7654DFC7-B489-464C-B95C-D3DD3D7933F4}" srcOrd="10" destOrd="0" presId="urn:microsoft.com/office/officeart/2005/8/layout/cycle5"/>
    <dgm:cxn modelId="{239A9497-AC48-40AE-97C3-5865E398DD88}" type="presParOf" srcId="{24DB679A-0E35-4AF9-8AEA-48E3BB82FE24}" destId="{0B67F088-14BB-4D57-B03E-0DF9F0F56A3F}" srcOrd="11" destOrd="0" presId="urn:microsoft.com/office/officeart/2005/8/layout/cycle5"/>
    <dgm:cxn modelId="{2632B8F6-A4B0-46C9-8F6D-34A806E4A5EE}" type="presParOf" srcId="{24DB679A-0E35-4AF9-8AEA-48E3BB82FE24}" destId="{CAFBB2B2-644B-4F27-A3B0-28A8A87B6D87}" srcOrd="12" destOrd="0" presId="urn:microsoft.com/office/officeart/2005/8/layout/cycle5"/>
    <dgm:cxn modelId="{E93B0154-C917-4A60-A18A-BEE9065D4E1D}" type="presParOf" srcId="{24DB679A-0E35-4AF9-8AEA-48E3BB82FE24}" destId="{6710CA38-9273-4749-9195-66B77FF99ADF}" srcOrd="13" destOrd="0" presId="urn:microsoft.com/office/officeart/2005/8/layout/cycle5"/>
    <dgm:cxn modelId="{54F034E2-81C4-4F4F-BA04-01EA6467D15D}" type="presParOf" srcId="{24DB679A-0E35-4AF9-8AEA-48E3BB82FE24}" destId="{B9C8148D-C04A-4BEB-B525-8339AA09A37C}" srcOrd="14" destOrd="0" presId="urn:microsoft.com/office/officeart/2005/8/layout/cycle5"/>
    <dgm:cxn modelId="{A72D1457-BE25-4D1A-BB2E-44FC0D489A01}" type="presParOf" srcId="{24DB679A-0E35-4AF9-8AEA-48E3BB82FE24}" destId="{2EB9832F-04CD-4E70-897E-E74705AABC2B}" srcOrd="15" destOrd="0" presId="urn:microsoft.com/office/officeart/2005/8/layout/cycle5"/>
    <dgm:cxn modelId="{F5E061D5-C927-47E6-920B-B74F05292742}" type="presParOf" srcId="{24DB679A-0E35-4AF9-8AEA-48E3BB82FE24}" destId="{BF7246C3-22C2-4B09-83B1-CF658D3BF04D}" srcOrd="16" destOrd="0" presId="urn:microsoft.com/office/officeart/2005/8/layout/cycle5"/>
    <dgm:cxn modelId="{3EA1A842-6F01-4D66-A630-46022836C03E}" type="presParOf" srcId="{24DB679A-0E35-4AF9-8AEA-48E3BB82FE24}" destId="{B601AE43-A2FA-4BA9-B9F1-D42026D33113}" srcOrd="17" destOrd="0" presId="urn:microsoft.com/office/officeart/2005/8/layout/cycle5"/>
    <dgm:cxn modelId="{ACFE9B09-0BEE-4442-BBC8-AA6D90215363}" type="presParOf" srcId="{24DB679A-0E35-4AF9-8AEA-48E3BB82FE24}" destId="{32ED0753-6F3E-4EF3-A245-ECE25DC9EAC3}" srcOrd="18" destOrd="0" presId="urn:microsoft.com/office/officeart/2005/8/layout/cycle5"/>
    <dgm:cxn modelId="{74BCC33F-2B54-410C-9C9E-1049432EAA1D}" type="presParOf" srcId="{24DB679A-0E35-4AF9-8AEA-48E3BB82FE24}" destId="{CA9AD081-F9F2-46DC-A47A-327934B72E6B}" srcOrd="19" destOrd="0" presId="urn:microsoft.com/office/officeart/2005/8/layout/cycle5"/>
    <dgm:cxn modelId="{D70F2C37-D539-4E90-B663-34CC24B2347F}" type="presParOf" srcId="{24DB679A-0E35-4AF9-8AEA-48E3BB82FE24}" destId="{116B1E3F-AF5B-4920-8C60-8D1773D0B1B7}" srcOrd="20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964488-03DF-4F95-B45C-890AA79D77A7}">
      <dsp:nvSpPr>
        <dsp:cNvPr id="0" name=""/>
        <dsp:cNvSpPr/>
      </dsp:nvSpPr>
      <dsp:spPr>
        <a:xfrm>
          <a:off x="3573326" y="3395"/>
          <a:ext cx="1082947" cy="703916"/>
        </a:xfrm>
        <a:prstGeom prst="roundRect">
          <a:avLst/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300" kern="1200" dirty="0" smtClean="0"/>
            <a:t>Cibler</a:t>
          </a:r>
          <a:endParaRPr lang="fr-FR" sz="1300" kern="1200" dirty="0"/>
        </a:p>
      </dsp:txBody>
      <dsp:txXfrm>
        <a:off x="3573326" y="3395"/>
        <a:ext cx="1082947" cy="703916"/>
      </dsp:txXfrm>
    </dsp:sp>
    <dsp:sp modelId="{26DCD7C3-3D42-4B44-AE1F-144A4D976313}">
      <dsp:nvSpPr>
        <dsp:cNvPr id="0" name=""/>
        <dsp:cNvSpPr/>
      </dsp:nvSpPr>
      <dsp:spPr>
        <a:xfrm>
          <a:off x="2107793" y="355353"/>
          <a:ext cx="4014012" cy="4014012"/>
        </a:xfrm>
        <a:custGeom>
          <a:avLst/>
          <a:gdLst/>
          <a:ahLst/>
          <a:cxnLst/>
          <a:rect l="0" t="0" r="0" b="0"/>
          <a:pathLst>
            <a:path>
              <a:moveTo>
                <a:pt x="2689911" y="119755"/>
              </a:moveTo>
              <a:arcTo wR="2007006" hR="2007006" stAng="17393565" swAng="770731"/>
            </a:path>
          </a:pathLst>
        </a:custGeom>
        <a:noFill/>
        <a:ln w="12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B186DA-6469-42AC-A251-37609F6B1649}">
      <dsp:nvSpPr>
        <dsp:cNvPr id="0" name=""/>
        <dsp:cNvSpPr/>
      </dsp:nvSpPr>
      <dsp:spPr>
        <a:xfrm>
          <a:off x="5142466" y="759053"/>
          <a:ext cx="1082947" cy="703916"/>
        </a:xfrm>
        <a:prstGeom prst="roundRect">
          <a:avLst/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300" kern="1200" dirty="0" smtClean="0"/>
            <a:t>Angler</a:t>
          </a:r>
          <a:endParaRPr lang="fr-FR" sz="1300" kern="1200" dirty="0"/>
        </a:p>
      </dsp:txBody>
      <dsp:txXfrm>
        <a:off x="5142466" y="759053"/>
        <a:ext cx="1082947" cy="703916"/>
      </dsp:txXfrm>
    </dsp:sp>
    <dsp:sp modelId="{4BA5B4F3-1A22-41A1-A066-332A66AB9D3B}">
      <dsp:nvSpPr>
        <dsp:cNvPr id="0" name=""/>
        <dsp:cNvSpPr/>
      </dsp:nvSpPr>
      <dsp:spPr>
        <a:xfrm>
          <a:off x="2107793" y="355353"/>
          <a:ext cx="4014012" cy="4014012"/>
        </a:xfrm>
        <a:custGeom>
          <a:avLst/>
          <a:gdLst/>
          <a:ahLst/>
          <a:cxnLst/>
          <a:rect l="0" t="0" r="0" b="0"/>
          <a:pathLst>
            <a:path>
              <a:moveTo>
                <a:pt x="3882933" y="1293583"/>
              </a:moveTo>
              <a:arcTo wR="2007006" hR="2007006" stAng="20350680" swAng="1063405"/>
            </a:path>
          </a:pathLst>
        </a:custGeom>
        <a:noFill/>
        <a:ln w="12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8BB89F-84D4-4A68-A83B-C718A6CBCB8C}">
      <dsp:nvSpPr>
        <dsp:cNvPr id="0" name=""/>
        <dsp:cNvSpPr/>
      </dsp:nvSpPr>
      <dsp:spPr>
        <a:xfrm>
          <a:off x="5530012" y="2457002"/>
          <a:ext cx="1082947" cy="703916"/>
        </a:xfrm>
        <a:prstGeom prst="roundRect">
          <a:avLst/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300" kern="1200" dirty="0" smtClean="0"/>
            <a:t>Rédiger / Illustrer / Enrichir</a:t>
          </a:r>
          <a:endParaRPr lang="fr-FR" sz="1300" kern="1200" dirty="0"/>
        </a:p>
      </dsp:txBody>
      <dsp:txXfrm>
        <a:off x="5530012" y="2457002"/>
        <a:ext cx="1082947" cy="703916"/>
      </dsp:txXfrm>
    </dsp:sp>
    <dsp:sp modelId="{C28CA069-0A09-49C5-A726-FDBE89DEA57C}">
      <dsp:nvSpPr>
        <dsp:cNvPr id="0" name=""/>
        <dsp:cNvSpPr/>
      </dsp:nvSpPr>
      <dsp:spPr>
        <a:xfrm>
          <a:off x="2107793" y="355353"/>
          <a:ext cx="4014012" cy="4014012"/>
        </a:xfrm>
        <a:custGeom>
          <a:avLst/>
          <a:gdLst/>
          <a:ahLst/>
          <a:cxnLst/>
          <a:rect l="0" t="0" r="0" b="0"/>
          <a:pathLst>
            <a:path>
              <a:moveTo>
                <a:pt x="3778600" y="2950152"/>
              </a:moveTo>
              <a:arcTo wR="2007006" hR="2007006" stAng="1681774" swAng="834364"/>
            </a:path>
          </a:pathLst>
        </a:custGeom>
        <a:noFill/>
        <a:ln w="12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7FCEE5-7A49-4291-B4B3-4F1DAA86A124}">
      <dsp:nvSpPr>
        <dsp:cNvPr id="0" name=""/>
        <dsp:cNvSpPr/>
      </dsp:nvSpPr>
      <dsp:spPr>
        <a:xfrm>
          <a:off x="4444133" y="3818651"/>
          <a:ext cx="1082947" cy="703916"/>
        </a:xfrm>
        <a:prstGeom prst="roundRect">
          <a:avLst/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300" kern="1200" dirty="0" smtClean="0"/>
            <a:t>Optimiser</a:t>
          </a:r>
          <a:endParaRPr lang="fr-FR" sz="1300" kern="1200" dirty="0"/>
        </a:p>
      </dsp:txBody>
      <dsp:txXfrm>
        <a:off x="4444133" y="3818651"/>
        <a:ext cx="1082947" cy="703916"/>
      </dsp:txXfrm>
    </dsp:sp>
    <dsp:sp modelId="{0B67F088-14BB-4D57-B03E-0DF9F0F56A3F}">
      <dsp:nvSpPr>
        <dsp:cNvPr id="0" name=""/>
        <dsp:cNvSpPr/>
      </dsp:nvSpPr>
      <dsp:spPr>
        <a:xfrm>
          <a:off x="2107793" y="355353"/>
          <a:ext cx="4014012" cy="4014012"/>
        </a:xfrm>
        <a:custGeom>
          <a:avLst/>
          <a:gdLst/>
          <a:ahLst/>
          <a:cxnLst/>
          <a:rect l="0" t="0" r="0" b="0"/>
          <a:pathLst>
            <a:path>
              <a:moveTo>
                <a:pt x="2205775" y="4004145"/>
              </a:moveTo>
              <a:arcTo wR="2007006" hR="2007006" stAng="5058974" swAng="682053"/>
            </a:path>
          </a:pathLst>
        </a:custGeom>
        <a:noFill/>
        <a:ln w="12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FBB2B2-644B-4F27-A3B0-28A8A87B6D87}">
      <dsp:nvSpPr>
        <dsp:cNvPr id="0" name=""/>
        <dsp:cNvSpPr/>
      </dsp:nvSpPr>
      <dsp:spPr>
        <a:xfrm>
          <a:off x="2702518" y="3818651"/>
          <a:ext cx="1082947" cy="703916"/>
        </a:xfrm>
        <a:prstGeom prst="roundRect">
          <a:avLst/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300" kern="1200" dirty="0" smtClean="0"/>
            <a:t>Promouvoir</a:t>
          </a:r>
          <a:endParaRPr lang="fr-FR" sz="1300" kern="1200" dirty="0"/>
        </a:p>
      </dsp:txBody>
      <dsp:txXfrm>
        <a:off x="2702518" y="3818651"/>
        <a:ext cx="1082947" cy="703916"/>
      </dsp:txXfrm>
    </dsp:sp>
    <dsp:sp modelId="{B9C8148D-C04A-4BEB-B525-8339AA09A37C}">
      <dsp:nvSpPr>
        <dsp:cNvPr id="0" name=""/>
        <dsp:cNvSpPr/>
      </dsp:nvSpPr>
      <dsp:spPr>
        <a:xfrm>
          <a:off x="2107793" y="355353"/>
          <a:ext cx="4014012" cy="4014012"/>
        </a:xfrm>
        <a:custGeom>
          <a:avLst/>
          <a:gdLst/>
          <a:ahLst/>
          <a:cxnLst/>
          <a:rect l="0" t="0" r="0" b="0"/>
          <a:pathLst>
            <a:path>
              <a:moveTo>
                <a:pt x="514002" y="3348278"/>
              </a:moveTo>
              <a:arcTo wR="2007006" hR="2007006" stAng="8283862" swAng="834364"/>
            </a:path>
          </a:pathLst>
        </a:custGeom>
        <a:noFill/>
        <a:ln w="12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B9832F-04CD-4E70-897E-E74705AABC2B}">
      <dsp:nvSpPr>
        <dsp:cNvPr id="0" name=""/>
        <dsp:cNvSpPr/>
      </dsp:nvSpPr>
      <dsp:spPr>
        <a:xfrm>
          <a:off x="1616639" y="2457002"/>
          <a:ext cx="1082947" cy="703916"/>
        </a:xfrm>
        <a:prstGeom prst="roundRect">
          <a:avLst/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300" kern="1200" dirty="0" smtClean="0"/>
            <a:t>Dialoguer</a:t>
          </a:r>
          <a:endParaRPr lang="fr-FR" sz="1300" kern="1200" dirty="0"/>
        </a:p>
      </dsp:txBody>
      <dsp:txXfrm>
        <a:off x="1616639" y="2457002"/>
        <a:ext cx="1082947" cy="703916"/>
      </dsp:txXfrm>
    </dsp:sp>
    <dsp:sp modelId="{B601AE43-A2FA-4BA9-B9F1-D42026D33113}">
      <dsp:nvSpPr>
        <dsp:cNvPr id="0" name=""/>
        <dsp:cNvSpPr/>
      </dsp:nvSpPr>
      <dsp:spPr>
        <a:xfrm>
          <a:off x="2107793" y="355353"/>
          <a:ext cx="4014012" cy="4014012"/>
        </a:xfrm>
        <a:custGeom>
          <a:avLst/>
          <a:gdLst/>
          <a:ahLst/>
          <a:cxnLst/>
          <a:rect l="0" t="0" r="0" b="0"/>
          <a:pathLst>
            <a:path>
              <a:moveTo>
                <a:pt x="2934" y="1898518"/>
              </a:moveTo>
              <a:arcTo wR="2007006" hR="2007006" stAng="10985916" swAng="1063405"/>
            </a:path>
          </a:pathLst>
        </a:custGeom>
        <a:noFill/>
        <a:ln w="12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ED0753-6F3E-4EF3-A245-ECE25DC9EAC3}">
      <dsp:nvSpPr>
        <dsp:cNvPr id="0" name=""/>
        <dsp:cNvSpPr/>
      </dsp:nvSpPr>
      <dsp:spPr>
        <a:xfrm>
          <a:off x="2004185" y="759053"/>
          <a:ext cx="1082947" cy="703916"/>
        </a:xfrm>
        <a:prstGeom prst="roundRect">
          <a:avLst/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300" kern="1200" dirty="0" smtClean="0"/>
            <a:t>Mesurer</a:t>
          </a:r>
          <a:endParaRPr lang="fr-FR" sz="1300" kern="1200" dirty="0"/>
        </a:p>
      </dsp:txBody>
      <dsp:txXfrm>
        <a:off x="2004185" y="759053"/>
        <a:ext cx="1082947" cy="703916"/>
      </dsp:txXfrm>
    </dsp:sp>
    <dsp:sp modelId="{116B1E3F-AF5B-4920-8C60-8D1773D0B1B7}">
      <dsp:nvSpPr>
        <dsp:cNvPr id="0" name=""/>
        <dsp:cNvSpPr/>
      </dsp:nvSpPr>
      <dsp:spPr>
        <a:xfrm>
          <a:off x="2107793" y="355353"/>
          <a:ext cx="4014012" cy="4014012"/>
        </a:xfrm>
        <a:custGeom>
          <a:avLst/>
          <a:gdLst/>
          <a:ahLst/>
          <a:cxnLst/>
          <a:rect l="0" t="0" r="0" b="0"/>
          <a:pathLst>
            <a:path>
              <a:moveTo>
                <a:pt x="921612" y="318813"/>
              </a:moveTo>
              <a:arcTo wR="2007006" hR="2007006" stAng="14235704" swAng="770731"/>
            </a:path>
          </a:pathLst>
        </a:custGeom>
        <a:noFill/>
        <a:ln w="12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877312-84FB-4675-B5C3-961377707809}" type="datetimeFigureOut">
              <a:rPr lang="fr-FR" smtClean="0"/>
              <a:pPr/>
              <a:t>14/03/2013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0C202-BF41-4703-89D7-D0A91049F3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Appât</a:t>
            </a:r>
            <a:r>
              <a:rPr lang="fr-BE" baseline="0" dirty="0" smtClean="0"/>
              <a:t> :</a:t>
            </a:r>
          </a:p>
          <a:p>
            <a:r>
              <a:rPr lang="fr-BE" baseline="0" dirty="0" smtClean="0"/>
              <a:t>Message :</a:t>
            </a:r>
          </a:p>
          <a:p>
            <a:r>
              <a:rPr lang="fr-BE" baseline="0" dirty="0" smtClean="0"/>
              <a:t>Bénéfice :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0C202-BF41-4703-89D7-D0A91049F3DD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683568" y="1052736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fr-BE" dirty="0" smtClean="0"/>
              <a:t>Dialoguer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653136"/>
            <a:ext cx="6440760" cy="864096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BE" dirty="0" smtClean="0"/>
              <a:t>Client</a:t>
            </a:r>
          </a:p>
          <a:p>
            <a:r>
              <a:rPr lang="fr-BE" dirty="0" smtClean="0"/>
              <a:t>Date </a:t>
            </a:r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3" hasCustomPrompt="1"/>
          </p:nvPr>
        </p:nvSpPr>
        <p:spPr>
          <a:xfrm>
            <a:off x="3635896" y="5661024"/>
            <a:ext cx="1728192" cy="432272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fr-BE" dirty="0" smtClean="0"/>
              <a:t>@</a:t>
            </a:r>
            <a:r>
              <a:rPr lang="fr-BE" dirty="0" err="1" smtClean="0"/>
              <a:t>xdegraux</a:t>
            </a:r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BFAC4-3A8C-460D-9A59-CDCCCE13921F}" type="datetimeFigureOut">
              <a:rPr lang="fr-FR" smtClean="0"/>
              <a:pPr/>
              <a:t>14/03/2013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E09B-AA1A-4302-9F96-B8FEB5E218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BFAC4-3A8C-460D-9A59-CDCCCE13921F}" type="datetimeFigureOut">
              <a:rPr lang="fr-FR" smtClean="0"/>
              <a:pPr/>
              <a:t>14/03/2013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E09B-AA1A-4302-9F96-B8FEB5E218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lang="fr-FR" sz="1200" smtClean="0"/>
            </a:lvl1pPr>
          </a:lstStyle>
          <a:p>
            <a:pPr lvl="0"/>
            <a:r>
              <a:rPr lang="fr-FR" sz="1200" dirty="0" smtClean="0">
                <a:latin typeface="Calibri"/>
                <a:ea typeface="Times New Roman"/>
                <a:cs typeface="Times New Roman"/>
              </a:rPr>
              <a:t>Adopter les meilleures pratiques du </a:t>
            </a:r>
            <a:r>
              <a:rPr lang="fr-FR" sz="1200" dirty="0" err="1" smtClean="0">
                <a:latin typeface="Calibri"/>
                <a:ea typeface="Times New Roman"/>
                <a:cs typeface="Times New Roman"/>
              </a:rPr>
              <a:t>community</a:t>
            </a:r>
            <a:r>
              <a:rPr lang="fr-FR" sz="1200" smtClean="0">
                <a:latin typeface="Calibri"/>
                <a:ea typeface="Times New Roman"/>
                <a:cs typeface="Times New Roman"/>
              </a:rPr>
              <a:t> management…</a:t>
            </a:r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BFAC4-3A8C-460D-9A59-CDCCCE13921F}" type="datetimeFigureOut">
              <a:rPr lang="fr-FR" smtClean="0"/>
              <a:pPr/>
              <a:t>14/03/2013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E09B-AA1A-4302-9F96-B8FEB5E218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BFAC4-3A8C-460D-9A59-CDCCCE13921F}" type="datetimeFigureOut">
              <a:rPr lang="fr-FR" smtClean="0"/>
              <a:pPr/>
              <a:t>14/03/2013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E09B-AA1A-4302-9F96-B8FEB5E218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BFAC4-3A8C-460D-9A59-CDCCCE13921F}" type="datetimeFigureOut">
              <a:rPr lang="fr-FR" smtClean="0"/>
              <a:pPr/>
              <a:t>14/03/2013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E09B-AA1A-4302-9F96-B8FEB5E218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BFAC4-3A8C-460D-9A59-CDCCCE13921F}" type="datetimeFigureOut">
              <a:rPr lang="fr-FR" smtClean="0"/>
              <a:pPr/>
              <a:t>14/03/2013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E09B-AA1A-4302-9F96-B8FEB5E218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BFAC4-3A8C-460D-9A59-CDCCCE13921F}" type="datetimeFigureOut">
              <a:rPr lang="fr-FR" smtClean="0"/>
              <a:pPr/>
              <a:t>14/03/2013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E09B-AA1A-4302-9F96-B8FEB5E218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BFAC4-3A8C-460D-9A59-CDCCCE13921F}" type="datetimeFigureOut">
              <a:rPr lang="fr-FR" smtClean="0"/>
              <a:pPr/>
              <a:t>14/03/2013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E09B-AA1A-4302-9F96-B8FEB5E218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BFAC4-3A8C-460D-9A59-CDCCCE13921F}" type="datetimeFigureOut">
              <a:rPr lang="fr-FR" smtClean="0"/>
              <a:pPr/>
              <a:t>14/03/2013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E09B-AA1A-4302-9F96-B8FEB5E218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BFAC4-3A8C-460D-9A59-CDCCCE13921F}" type="datetimeFigureOut">
              <a:rPr lang="fr-FR" smtClean="0"/>
              <a:pPr/>
              <a:t>14/03/2013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0E09B-AA1A-4302-9F96-B8FEB5E218D5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7" name="Image 6" descr="200x200 logo xd complet - Copy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172400" y="6021288"/>
            <a:ext cx="836712" cy="8367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Dialoguer</a:t>
            </a:r>
            <a:endParaRPr lang="fr-FR" dirty="0"/>
          </a:p>
        </p:txBody>
      </p:sp>
      <p:pic>
        <p:nvPicPr>
          <p:cNvPr id="1026" name="Picture 2" descr="C:\Users\Xavier\Desktop\Contenus à ajouter ds folders xavierdegraux.be\Partages_reseaux_sociau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2564904"/>
            <a:ext cx="3797300" cy="3340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Méthode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Agenda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Picture 2" descr="C:\Users\Xavier\Desktop\Contenus à ajouter ds folders xavierdegraux.be\parler ave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3575" y="14288"/>
            <a:ext cx="5276850" cy="6829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1" descr="C:\Users\Xavier\Desktop\Contenus à ajouter ds folders xavierdegraux.be\info - engagem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204864"/>
            <a:ext cx="6696380" cy="38577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836711"/>
            <a:ext cx="8147248" cy="4968553"/>
          </a:xfrm>
          <a:solidFill>
            <a:schemeClr val="tx1"/>
          </a:solidFill>
        </p:spPr>
        <p:txBody>
          <a:bodyPr/>
          <a:lstStyle/>
          <a:p>
            <a:endParaRPr lang="fr-FR" dirty="0"/>
          </a:p>
        </p:txBody>
      </p:sp>
      <p:pic>
        <p:nvPicPr>
          <p:cNvPr id="5" name="Picture 2" descr="http://m.japan-expo.com/images/_cc/1207/contenu/evt/bref/bre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772816"/>
            <a:ext cx="2945054" cy="4165149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1259632" y="5805264"/>
            <a:ext cx="64087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Pause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http://2.bp.blogspot.com/-OmxycrL8BSw/UP0_9WhAueI/AAAAAAAABEI/_WN2Gd9IfKU/s1600/1821297-2011_06_23_001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7978180" cy="44859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xavierdegraux - modèle de présentation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que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xavierdegraux - modèle de présentation</Template>
  <TotalTime>56</TotalTime>
  <Words>22</Words>
  <Application>Microsoft Office PowerPoint</Application>
  <PresentationFormat>Affichage à l'écran (4:3)</PresentationFormat>
  <Paragraphs>15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xavierdegraux - modèle de présentation</vt:lpstr>
      <vt:lpstr>Dialoguer</vt:lpstr>
      <vt:lpstr>Méthode</vt:lpstr>
      <vt:lpstr>Agenda</vt:lpstr>
      <vt:lpstr>Diapositive 5</vt:lpstr>
      <vt:lpstr>Diapositive 6</vt:lpstr>
      <vt:lpstr>Diapositive 7</vt:lpstr>
      <vt:lpstr>Pause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2</dc:title>
  <dc:creator>Xavier Degraux</dc:creator>
  <cp:lastModifiedBy>Xavier Degraux</cp:lastModifiedBy>
  <cp:revision>9</cp:revision>
  <dcterms:created xsi:type="dcterms:W3CDTF">2013-02-24T15:53:22Z</dcterms:created>
  <dcterms:modified xsi:type="dcterms:W3CDTF">2013-03-14T15:09:04Z</dcterms:modified>
</cp:coreProperties>
</file>