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73"/>
  </p:notesMasterIdLst>
  <p:sldIdLst>
    <p:sldId id="256" r:id="rId2"/>
    <p:sldId id="345" r:id="rId3"/>
    <p:sldId id="307" r:id="rId4"/>
    <p:sldId id="257" r:id="rId5"/>
    <p:sldId id="264" r:id="rId6"/>
    <p:sldId id="302" r:id="rId7"/>
    <p:sldId id="354" r:id="rId8"/>
    <p:sldId id="301" r:id="rId9"/>
    <p:sldId id="344" r:id="rId10"/>
    <p:sldId id="343" r:id="rId11"/>
    <p:sldId id="277" r:id="rId12"/>
    <p:sldId id="298" r:id="rId13"/>
    <p:sldId id="278" r:id="rId14"/>
    <p:sldId id="286" r:id="rId15"/>
    <p:sldId id="355" r:id="rId16"/>
    <p:sldId id="258" r:id="rId17"/>
    <p:sldId id="259" r:id="rId18"/>
    <p:sldId id="356" r:id="rId19"/>
    <p:sldId id="308" r:id="rId20"/>
    <p:sldId id="283" r:id="rId21"/>
    <p:sldId id="348" r:id="rId22"/>
    <p:sldId id="310" r:id="rId23"/>
    <p:sldId id="281" r:id="rId24"/>
    <p:sldId id="350" r:id="rId25"/>
    <p:sldId id="300" r:id="rId26"/>
    <p:sldId id="357" r:id="rId27"/>
    <p:sldId id="318" r:id="rId28"/>
    <p:sldId id="319" r:id="rId29"/>
    <p:sldId id="320" r:id="rId30"/>
    <p:sldId id="358" r:id="rId31"/>
    <p:sldId id="335" r:id="rId32"/>
    <p:sldId id="334" r:id="rId33"/>
    <p:sldId id="337" r:id="rId34"/>
    <p:sldId id="336" r:id="rId35"/>
    <p:sldId id="312" r:id="rId36"/>
    <p:sldId id="313" r:id="rId37"/>
    <p:sldId id="349" r:id="rId38"/>
    <p:sldId id="316" r:id="rId39"/>
    <p:sldId id="359" r:id="rId40"/>
    <p:sldId id="311" r:id="rId41"/>
    <p:sldId id="287" r:id="rId42"/>
    <p:sldId id="289" r:id="rId43"/>
    <p:sldId id="360" r:id="rId44"/>
    <p:sldId id="315" r:id="rId45"/>
    <p:sldId id="297" r:id="rId46"/>
    <p:sldId id="330" r:id="rId47"/>
    <p:sldId id="290" r:id="rId48"/>
    <p:sldId id="341" r:id="rId49"/>
    <p:sldId id="291" r:id="rId50"/>
    <p:sldId id="331" r:id="rId51"/>
    <p:sldId id="296" r:id="rId52"/>
    <p:sldId id="361" r:id="rId53"/>
    <p:sldId id="317" r:id="rId54"/>
    <p:sldId id="260" r:id="rId55"/>
    <p:sldId id="265" r:id="rId56"/>
    <p:sldId id="294" r:id="rId57"/>
    <p:sldId id="362" r:id="rId58"/>
    <p:sldId id="323" r:id="rId59"/>
    <p:sldId id="324" r:id="rId60"/>
    <p:sldId id="363" r:id="rId61"/>
    <p:sldId id="326" r:id="rId62"/>
    <p:sldId id="327" r:id="rId63"/>
    <p:sldId id="342" r:id="rId64"/>
    <p:sldId id="364" r:id="rId65"/>
    <p:sldId id="338" r:id="rId66"/>
    <p:sldId id="340" r:id="rId67"/>
    <p:sldId id="367" r:id="rId68"/>
    <p:sldId id="368" r:id="rId69"/>
    <p:sldId id="365" r:id="rId70"/>
    <p:sldId id="369" r:id="rId71"/>
    <p:sldId id="366" r:id="rId7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67" autoAdjust="0"/>
  </p:normalViewPr>
  <p:slideViewPr>
    <p:cSldViewPr>
      <p:cViewPr varScale="1">
        <p:scale>
          <a:sx n="58" d="100"/>
          <a:sy n="58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A6B9E-EEB7-440D-B7BC-4FB27C02F39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1E729-80DE-406B-B7BD-A8A92EB5C1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Appât</a:t>
            </a:r>
            <a:r>
              <a:rPr lang="fr-BE" baseline="0" dirty="0" smtClean="0"/>
              <a:t> :</a:t>
            </a:r>
          </a:p>
          <a:p>
            <a:r>
              <a:rPr lang="fr-BE" baseline="0" dirty="0" smtClean="0"/>
              <a:t>Message : ça c’est très spécifique au web… et à ma formation</a:t>
            </a:r>
          </a:p>
          <a:p>
            <a:r>
              <a:rPr lang="fr-BE" baseline="0" dirty="0" smtClean="0"/>
              <a:t>Bénéfice :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85% du temps passé sur le web en 2015</a:t>
            </a:r>
          </a:p>
          <a:p>
            <a:r>
              <a:rPr lang="fr-BE" dirty="0" err="1" smtClean="0"/>
              <a:t>Qd</a:t>
            </a:r>
            <a:r>
              <a:rPr lang="fr-BE" dirty="0" smtClean="0"/>
              <a:t> </a:t>
            </a:r>
            <a:r>
              <a:rPr lang="fr-BE" dirty="0" err="1" smtClean="0"/>
              <a:t>ds</a:t>
            </a:r>
            <a:r>
              <a:rPr lang="fr-BE" dirty="0" smtClean="0"/>
              <a:t> e-mail : CTR augmente de 96%</a:t>
            </a:r>
          </a:p>
          <a:p>
            <a:r>
              <a:rPr lang="fr-BE" dirty="0" smtClean="0"/>
              <a:t>1 internaute sur 4 partage</a:t>
            </a:r>
            <a:r>
              <a:rPr lang="fr-BE" baseline="0" dirty="0" smtClean="0"/>
              <a:t> des vidéos</a:t>
            </a:r>
          </a:p>
          <a:p>
            <a:r>
              <a:rPr lang="fr-BE" b="1" baseline="0" dirty="0" smtClean="0"/>
              <a:t>Vidéo : 53 X plus de chances d’être en tête de SERP (vs article normal)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Les 3 classiques</a:t>
            </a:r>
            <a:r>
              <a:rPr lang="fr-BE" baseline="0" dirty="0" smtClean="0"/>
              <a:t> de la vidéo… =&gt; principe des codes </a:t>
            </a:r>
            <a:r>
              <a:rPr lang="fr-BE" baseline="0" dirty="0" err="1" smtClean="0"/>
              <a:t>embed</a:t>
            </a:r>
            <a:r>
              <a:rPr lang="fr-BE" baseline="0" dirty="0" smtClean="0"/>
              <a:t> (bout d’HTML</a:t>
            </a:r>
            <a:r>
              <a:rPr lang="fr-BE" baseline="0" dirty="0" smtClean="0"/>
              <a:t>)</a:t>
            </a:r>
          </a:p>
          <a:p>
            <a:r>
              <a:rPr lang="fr-BE" baseline="0" dirty="0" smtClean="0"/>
              <a:t>2</a:t>
            </a:r>
            <a:r>
              <a:rPr lang="fr-BE" baseline="30000" dirty="0" smtClean="0"/>
              <a:t>ème</a:t>
            </a:r>
            <a:r>
              <a:rPr lang="fr-BE" baseline="0" dirty="0" smtClean="0"/>
              <a:t> moteur de recherche au monde : 400 moi de visites / jour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Geek</a:t>
            </a:r>
            <a:r>
              <a:rPr lang="fr-BE" dirty="0" smtClean="0"/>
              <a:t> </a:t>
            </a:r>
            <a:r>
              <a:rPr lang="fr-BE" dirty="0" err="1" smtClean="0"/>
              <a:t>tool</a:t>
            </a:r>
            <a:endParaRPr lang="fr-BE" dirty="0" smtClean="0"/>
          </a:p>
          <a:p>
            <a:r>
              <a:rPr lang="fr-BE" dirty="0" smtClean="0"/>
              <a:t>6 secondes </a:t>
            </a:r>
          </a:p>
          <a:p>
            <a:r>
              <a:rPr lang="fr-BE" dirty="0" smtClean="0"/>
              <a:t>+de créativité . </a:t>
            </a:r>
          </a:p>
          <a:p>
            <a:r>
              <a:rPr lang="fr-BE" dirty="0" smtClean="0"/>
              <a:t>Mort du .</a:t>
            </a:r>
            <a:r>
              <a:rPr lang="fr-BE" dirty="0" err="1" smtClean="0"/>
              <a:t>gif</a:t>
            </a:r>
            <a:r>
              <a:rPr lang="fr-BE" dirty="0" smtClean="0"/>
              <a:t> ?</a:t>
            </a:r>
          </a:p>
          <a:p>
            <a:r>
              <a:rPr lang="fr-BE" dirty="0" smtClean="0"/>
              <a:t>Service de </a:t>
            </a:r>
            <a:r>
              <a:rPr lang="fr-BE" dirty="0" err="1" smtClean="0"/>
              <a:t>Twitter</a:t>
            </a:r>
            <a:r>
              <a:rPr lang="fr-BE" dirty="0" smtClean="0"/>
              <a:t>. </a:t>
            </a:r>
          </a:p>
          <a:p>
            <a:r>
              <a:rPr lang="fr-BE" dirty="0" smtClean="0"/>
              <a:t>Pour intégrer faut </a:t>
            </a:r>
            <a:r>
              <a:rPr lang="fr-BE" dirty="0" err="1" smtClean="0"/>
              <a:t>iframer</a:t>
            </a:r>
            <a:r>
              <a:rPr lang="fr-BE" dirty="0" smtClean="0"/>
              <a:t>… </a:t>
            </a:r>
          </a:p>
          <a:p>
            <a:r>
              <a:rPr lang="fr-BE" dirty="0" smtClean="0"/>
              <a:t>Paramètres d’affichage légèrement modifiables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Plus ancien mais moins populaire que Vine : 15 secondes</a:t>
            </a:r>
          </a:p>
          <a:p>
            <a:r>
              <a:rPr lang="fr-BE" dirty="0" smtClean="0"/>
              <a:t>Plus facilement </a:t>
            </a:r>
            <a:r>
              <a:rPr lang="fr-BE" dirty="0" err="1" smtClean="0"/>
              <a:t>embeddable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Plusieurs services gratuits pour broadcaster en</a:t>
            </a:r>
            <a:r>
              <a:rPr lang="fr-BE" baseline="0" dirty="0" smtClean="0"/>
              <a:t> live son et vidéo, avec un peu d’</a:t>
            </a:r>
            <a:r>
              <a:rPr lang="fr-BE" baseline="0" dirty="0" err="1" smtClean="0"/>
              <a:t>editing</a:t>
            </a:r>
            <a:r>
              <a:rPr lang="fr-BE" baseline="0" dirty="0" smtClean="0"/>
              <a:t> possible (+tags) + enregistrer et diffuser en différé en streaming… (Y en a plein de payants, dont </a:t>
            </a:r>
            <a:r>
              <a:rPr lang="en-US" dirty="0" smtClean="0"/>
              <a:t>elitelivebroadcasting.com, qui </a:t>
            </a:r>
            <a:r>
              <a:rPr lang="en-US" dirty="0" err="1" smtClean="0"/>
              <a:t>est</a:t>
            </a:r>
            <a:r>
              <a:rPr lang="en-US" dirty="0" smtClean="0"/>
              <a:t> le </a:t>
            </a:r>
            <a:r>
              <a:rPr lang="en-US" dirty="0" err="1" smtClean="0"/>
              <a:t>meilleur</a:t>
            </a:r>
            <a:r>
              <a:rPr lang="en-US" dirty="0" smtClean="0"/>
              <a:t>)</a:t>
            </a:r>
            <a:endParaRPr lang="fr-BE" baseline="0" dirty="0" smtClean="0"/>
          </a:p>
          <a:p>
            <a:r>
              <a:rPr lang="fr-BE" baseline="0" dirty="0" smtClean="0"/>
              <a:t>2 principaux : </a:t>
            </a:r>
            <a:r>
              <a:rPr lang="fr-BE" baseline="0" dirty="0" err="1" smtClean="0"/>
              <a:t>ustream</a:t>
            </a:r>
            <a:r>
              <a:rPr lang="fr-BE" baseline="0" dirty="0" smtClean="0"/>
              <a:t> et </a:t>
            </a:r>
            <a:r>
              <a:rPr lang="fr-BE" baseline="0" dirty="0" err="1" smtClean="0"/>
              <a:t>qik</a:t>
            </a:r>
            <a:endParaRPr lang="fr-BE" baseline="0" dirty="0" smtClean="0"/>
          </a:p>
          <a:p>
            <a:endParaRPr lang="fr-BE" baseline="0" dirty="0" smtClean="0"/>
          </a:p>
          <a:p>
            <a:r>
              <a:rPr lang="fr-BE" baseline="0" dirty="0" err="1" smtClean="0"/>
              <a:t>Ustream</a:t>
            </a:r>
            <a:endParaRPr lang="fr-B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aseline="0" dirty="0" smtClean="0"/>
              <a:t>Bien pour les vidéo chats car possibilité d’interagir + Sondages express</a:t>
            </a:r>
          </a:p>
          <a:p>
            <a:r>
              <a:rPr lang="fr-BE" baseline="0" dirty="0" err="1" smtClean="0"/>
              <a:t>Embed</a:t>
            </a:r>
            <a:r>
              <a:rPr lang="fr-BE" baseline="0" dirty="0" smtClean="0"/>
              <a:t> uniquement via la chaîne, pas la vidéo</a:t>
            </a:r>
          </a:p>
          <a:p>
            <a:r>
              <a:rPr lang="fr-BE" baseline="0" dirty="0" smtClean="0"/>
              <a:t>Pub </a:t>
            </a:r>
            <a:r>
              <a:rPr lang="fr-BE" baseline="0" dirty="0" err="1" smtClean="0"/>
              <a:t>ds</a:t>
            </a:r>
            <a:r>
              <a:rPr lang="fr-BE" baseline="0" dirty="0" smtClean="0"/>
              <a:t> version gratuite</a:t>
            </a:r>
          </a:p>
          <a:p>
            <a:pPr>
              <a:buFontTx/>
              <a:buNone/>
            </a:pPr>
            <a:r>
              <a:rPr lang="fr-BE" dirty="0" smtClean="0"/>
              <a:t>- de latente (après le live)</a:t>
            </a:r>
          </a:p>
          <a:p>
            <a:pPr>
              <a:buFontTx/>
              <a:buNone/>
            </a:pPr>
            <a:r>
              <a:rPr lang="fr-BE" dirty="0" smtClean="0"/>
              <a:t>+ de paramètres de contrôle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Meilleure </a:t>
            </a:r>
            <a:r>
              <a:rPr lang="fr-BE" dirty="0" err="1" smtClean="0"/>
              <a:t>app</a:t>
            </a:r>
            <a:r>
              <a:rPr lang="fr-BE" dirty="0" smtClean="0"/>
              <a:t> mobile pour broadcaster de la vidéo « on the go »</a:t>
            </a:r>
          </a:p>
          <a:p>
            <a:r>
              <a:rPr lang="fr-BE" dirty="0" smtClean="0"/>
              <a:t>+ de </a:t>
            </a:r>
            <a:r>
              <a:rPr lang="fr-BE" dirty="0" err="1" smtClean="0"/>
              <a:t>fct</a:t>
            </a:r>
            <a:r>
              <a:rPr lang="fr-BE" dirty="0" smtClean="0"/>
              <a:t> de partage que </a:t>
            </a:r>
            <a:r>
              <a:rPr lang="fr-BE" dirty="0" err="1" smtClean="0"/>
              <a:t>ustream</a:t>
            </a:r>
            <a:endParaRPr lang="fr-BE" dirty="0" smtClean="0"/>
          </a:p>
          <a:p>
            <a:r>
              <a:rPr lang="fr-BE" dirty="0" smtClean="0"/>
              <a:t>+ belle interface pour les utilisateurs (+sexy)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Concurrent live événementiel gratuit</a:t>
            </a:r>
          </a:p>
          <a:p>
            <a:r>
              <a:rPr lang="fr-BE" dirty="0" smtClean="0"/>
              <a:t>Plus</a:t>
            </a:r>
            <a:r>
              <a:rPr lang="fr-BE" baseline="0" dirty="0" smtClean="0"/>
              <a:t> complexe à mettre en place mais </a:t>
            </a:r>
            <a:r>
              <a:rPr lang="fr-BE" baseline="0" dirty="0" err="1" smtClean="0"/>
              <a:t>bcp</a:t>
            </a:r>
            <a:r>
              <a:rPr lang="fr-BE" baseline="0" dirty="0" smtClean="0"/>
              <a:t> plus performant</a:t>
            </a:r>
          </a:p>
          <a:p>
            <a:r>
              <a:rPr lang="fr-BE" dirty="0" smtClean="0"/>
              <a:t>Sans pub (mais essaye de vous vendre des modules </a:t>
            </a:r>
            <a:r>
              <a:rPr lang="fr-BE" dirty="0" err="1" smtClean="0"/>
              <a:t>cpltaires</a:t>
            </a:r>
            <a:r>
              <a:rPr lang="fr-BE" dirty="0" smtClean="0"/>
              <a:t>)</a:t>
            </a:r>
          </a:p>
          <a:p>
            <a:r>
              <a:rPr lang="fr-BE" dirty="0" smtClean="0"/>
              <a:t>Plus complet et meilleure qualité que </a:t>
            </a:r>
            <a:r>
              <a:rPr lang="fr-BE" dirty="0" err="1" smtClean="0"/>
              <a:t>ustream</a:t>
            </a:r>
            <a:r>
              <a:rPr lang="fr-BE" dirty="0" smtClean="0"/>
              <a:t> a priori</a:t>
            </a:r>
          </a:p>
          <a:p>
            <a:r>
              <a:rPr lang="fr-BE" dirty="0" smtClean="0"/>
              <a:t>Partage facile, y compris sur une page FB !!</a:t>
            </a:r>
          </a:p>
          <a:p>
            <a:r>
              <a:rPr lang="fr-BE" dirty="0" smtClean="0"/>
              <a:t>Bonne </a:t>
            </a:r>
            <a:r>
              <a:rPr lang="fr-BE" dirty="0" err="1" smtClean="0"/>
              <a:t>app</a:t>
            </a:r>
            <a:r>
              <a:rPr lang="fr-BE" dirty="0" smtClean="0"/>
              <a:t> mobile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Sur la page </a:t>
            </a:r>
            <a:r>
              <a:rPr lang="fr-FR" b="1" dirty="0" smtClean="0"/>
              <a:t>Mes photos</a:t>
            </a:r>
            <a:r>
              <a:rPr lang="fr-FR" dirty="0" smtClean="0"/>
              <a:t>, cliquez sur votre album.</a:t>
            </a:r>
          </a:p>
          <a:p>
            <a:r>
              <a:rPr lang="fr-FR" dirty="0" smtClean="0"/>
              <a:t>Cliquez sur </a:t>
            </a:r>
            <a:r>
              <a:rPr lang="fr-FR" b="1" dirty="0" smtClean="0"/>
              <a:t>Lien vers cet album</a:t>
            </a:r>
            <a:r>
              <a:rPr lang="fr-FR" dirty="0" smtClean="0"/>
              <a:t>, dans le volet droit.</a:t>
            </a:r>
          </a:p>
          <a:p>
            <a:r>
              <a:rPr lang="fr-FR" dirty="0" smtClean="0"/>
              <a:t>Cliquez sur </a:t>
            </a:r>
            <a:r>
              <a:rPr lang="fr-FR" b="1" dirty="0" smtClean="0"/>
              <a:t>Insérer un diaporama dans une page Web</a:t>
            </a:r>
            <a:r>
              <a:rPr lang="fr-FR" dirty="0" smtClean="0"/>
              <a:t>.</a:t>
            </a:r>
          </a:p>
          <a:p>
            <a:r>
              <a:rPr lang="fr-FR" dirty="0" smtClean="0"/>
              <a:t>Définissez les paramètres du diaporama : taille des images, légendes et lecture automatique.</a:t>
            </a:r>
          </a:p>
          <a:p>
            <a:r>
              <a:rPr lang="fr-FR" dirty="0" smtClean="0"/>
              <a:t>Une fois que vous avez défini les paramètres, copiez le code HTML obtenu (Ctrl + C).</a:t>
            </a:r>
          </a:p>
          <a:p>
            <a:r>
              <a:rPr lang="fr-FR" dirty="0" smtClean="0"/>
              <a:t>Collez le code HTML dans le code source de votre site (Ctrl + V).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1E729-80DE-406B-B7BD-A8A92EB5C1BA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653136"/>
            <a:ext cx="6440760" cy="864096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BE" dirty="0" smtClean="0"/>
              <a:t>Client</a:t>
            </a:r>
          </a:p>
          <a:p>
            <a:r>
              <a:rPr lang="fr-BE" dirty="0" smtClean="0"/>
              <a:t>Date 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 hasCustomPrompt="1"/>
          </p:nvPr>
        </p:nvSpPr>
        <p:spPr>
          <a:xfrm>
            <a:off x="3635896" y="5661024"/>
            <a:ext cx="1728192" cy="43227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fr-BE" dirty="0" smtClean="0"/>
              <a:t>@</a:t>
            </a:r>
            <a:r>
              <a:rPr lang="fr-BE" dirty="0" err="1" smtClean="0"/>
              <a:t>xdegraux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FAC4-3A8C-460D-9A59-CDCCCE13921F}" type="datetimeFigureOut">
              <a:rPr lang="fr-FR" smtClean="0"/>
              <a:pPr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E09B-AA1A-4302-9F96-B8FEB5E218D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200x200 logo xd complet - Copy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72400" y="6021288"/>
            <a:ext cx="836712" cy="836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aer.com/" TargetMode="External"/><Relationship Id="rId2" Type="http://schemas.openxmlformats.org/officeDocument/2006/relationships/hyperlink" Target="http://www.skyp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tools.google.com/dlpage/hangoutplug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thinglink.com/scene/304893193780985859?buttonSource=userP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youtube.com/user/XavierDegraux/video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dailymotion.co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torify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://twitter.com/settings/widgets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Comment enrichir ses contenus web avec des outils gratuits ? </a:t>
            </a:r>
            <a:endParaRPr lang="fr-FR" dirty="0"/>
          </a:p>
        </p:txBody>
      </p:sp>
      <p:pic>
        <p:nvPicPr>
          <p:cNvPr id="1026" name="Picture 2" descr="Embed Multimedia in blog pos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564904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Screencast.com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3970" name="Picture 2" descr="http://content.screencast.com/users/Help/folders/310%20Embedding%20Overview/media/d8f51059-e6e9-48c9-88f6-05589422fefb/embeddedVide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2771840" cy="2808312"/>
          </a:xfrm>
          <a:prstGeom prst="rect">
            <a:avLst/>
          </a:prstGeom>
          <a:noFill/>
        </p:spPr>
      </p:pic>
      <p:pic>
        <p:nvPicPr>
          <p:cNvPr id="86018" name="Picture 2" descr="http://content.screencast.com/users/Help/folders/367%20Share/media/6d0d6197-b162-40e5-9906-4cad78d4a151/FolderViewSa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84784"/>
            <a:ext cx="542925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Ustream.com (+</a:t>
            </a:r>
            <a:r>
              <a:rPr lang="fr-BE" dirty="0" err="1" smtClean="0"/>
              <a:t>app</a:t>
            </a:r>
            <a:r>
              <a:rPr lang="fr-BE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696072" cy="225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48324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Qik</a:t>
            </a:r>
            <a:r>
              <a:rPr lang="fr-BE" dirty="0" smtClean="0"/>
              <a:t> (</a:t>
            </a:r>
            <a:r>
              <a:rPr lang="fr-BE" dirty="0" err="1" smtClean="0"/>
              <a:t>app</a:t>
            </a:r>
            <a:r>
              <a:rPr lang="fr-BE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57346" name="Picture 2" descr="http://shop.skype.com/apps/media/Mobile-video-communications/asset_upload_file952_637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857625" cy="2571751"/>
          </a:xfrm>
          <a:prstGeom prst="rect">
            <a:avLst/>
          </a:prstGeom>
          <a:noFill/>
        </p:spPr>
      </p:pic>
      <p:pic>
        <p:nvPicPr>
          <p:cNvPr id="57348" name="Picture 4" descr="http://msmvps.com/cfs-file.ashx/__key/CommunityServer.Blogs.Components.WeblogFiles/nunoluz.Qikpartilhadevdeoemtemporeal_5F00_1B7/qik_5F00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628800"/>
            <a:ext cx="5029200" cy="37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Livestream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773684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Bambuser.com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8017693" cy="42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hlinkClick r:id="rId2"/>
              </a:rPr>
              <a:t>www.skype.com</a:t>
            </a:r>
            <a:r>
              <a:rPr lang="fr-BE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pPr>
              <a:buFont typeface="Wingdings" pitchFamily="2" charset="2"/>
              <a:buChar char="ü"/>
            </a:pPr>
            <a:endParaRPr lang="fr-BE" dirty="0" smtClean="0"/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Téléchargement + compte </a:t>
            </a:r>
            <a:r>
              <a:rPr lang="fr-BE" dirty="0" err="1" smtClean="0"/>
              <a:t>Skype</a:t>
            </a:r>
            <a:endParaRPr lang="fr-BE" dirty="0" smtClean="0"/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Jusqu’à 10 participants dans la formule gratuite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Messagerie instantanée et partage de fichiers</a:t>
            </a:r>
            <a:endParaRPr lang="fr-BE" dirty="0" smtClean="0"/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Enregistrements vidéo via </a:t>
            </a:r>
            <a:r>
              <a:rPr lang="fr-BE" dirty="0" smtClean="0">
                <a:hlinkClick r:id="rId3"/>
              </a:rPr>
              <a:t>http://www.evaer.com/</a:t>
            </a:r>
            <a:endParaRPr lang="fr-BE" dirty="0" smtClean="0"/>
          </a:p>
          <a:p>
            <a:pPr>
              <a:buFont typeface="Wingdings" pitchFamily="2" charset="2"/>
              <a:buChar char="ü"/>
            </a:pPr>
            <a:endParaRPr lang="fr-BE" dirty="0" smtClean="0"/>
          </a:p>
          <a:p>
            <a:pPr>
              <a:buFont typeface="Wingdings" pitchFamily="2" charset="2"/>
              <a:buChar char="ü"/>
            </a:pPr>
            <a:endParaRPr lang="fr-FR" dirty="0"/>
          </a:p>
        </p:txBody>
      </p:sp>
      <p:pic>
        <p:nvPicPr>
          <p:cNvPr id="16386" name="Picture 2" descr="https://lh3.ggpht.com/8laqxFtgSpTewoq6_UzyX9T3ZTUHzZ6Sm_nAFP6TgMv6YkBegxrYQa7CG3bz-EuXMQ=h230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505200" cy="2190750"/>
          </a:xfrm>
          <a:prstGeom prst="rect">
            <a:avLst/>
          </a:prstGeom>
          <a:noFill/>
        </p:spPr>
      </p:pic>
      <p:pic>
        <p:nvPicPr>
          <p:cNvPr id="16388" name="Picture 4" descr="http://www.evaer.com/images/evaer_video_recorder.png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1412776"/>
            <a:ext cx="428625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tools.google.com/</a:t>
            </a:r>
            <a:r>
              <a:rPr lang="fr-FR" dirty="0" err="1" smtClean="0"/>
              <a:t>dlpage</a:t>
            </a:r>
            <a:r>
              <a:rPr lang="fr-FR" dirty="0" smtClean="0"/>
              <a:t>/</a:t>
            </a:r>
            <a:r>
              <a:rPr lang="fr-FR" dirty="0" err="1" smtClean="0"/>
              <a:t>hangoutplugin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r-BE" dirty="0" smtClean="0"/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endParaRPr lang="fr-BE" dirty="0" smtClean="0"/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Plugin + compte Google</a:t>
            </a:r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Accès directs via </a:t>
            </a:r>
            <a:r>
              <a:rPr lang="fr-BE" dirty="0" err="1" smtClean="0"/>
              <a:t>Youtube</a:t>
            </a:r>
            <a:r>
              <a:rPr lang="fr-BE" dirty="0" smtClean="0"/>
              <a:t>, </a:t>
            </a:r>
            <a:r>
              <a:rPr lang="fr-BE" dirty="0" err="1" smtClean="0"/>
              <a:t>Gmail</a:t>
            </a:r>
            <a:r>
              <a:rPr lang="fr-BE" dirty="0" smtClean="0"/>
              <a:t> ou Google +</a:t>
            </a:r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Jusqu’à 9 participants</a:t>
            </a:r>
          </a:p>
          <a:p>
            <a:pPr>
              <a:buFont typeface="Wingdings" pitchFamily="2" charset="2"/>
              <a:buChar char="ü"/>
            </a:pPr>
            <a:r>
              <a:rPr lang="fr-BE" dirty="0" smtClean="0"/>
              <a:t>Partage et animation 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15362" name="Picture 2" descr="http://www.techthoughts.net/wp-content/uploads/2011/11/Google+-Hangout-gir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429000" cy="2219326"/>
          </a:xfrm>
          <a:prstGeom prst="rect">
            <a:avLst/>
          </a:prstGeom>
          <a:noFill/>
        </p:spPr>
      </p:pic>
      <p:pic>
        <p:nvPicPr>
          <p:cNvPr id="15364" name="Picture 4" descr="http://images.pcworld.com/images/article/2012/05/hangouts_screenshot_3-11357770.pn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621501" cy="2232248"/>
          </a:xfrm>
          <a:prstGeom prst="rect">
            <a:avLst/>
          </a:prstGeom>
          <a:noFill/>
        </p:spPr>
      </p:pic>
      <p:pic>
        <p:nvPicPr>
          <p:cNvPr id="15366" name="Picture 6" descr="https://developers.google.com/+/hangouts/images/her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157192"/>
            <a:ext cx="2160240" cy="1564638"/>
          </a:xfrm>
          <a:prstGeom prst="rect">
            <a:avLst/>
          </a:prstGeom>
          <a:noFill/>
        </p:spPr>
      </p:pic>
      <p:pic>
        <p:nvPicPr>
          <p:cNvPr id="15368" name="Picture 8" descr="http://www.empowernetwork.com/marketdc/files/2012/11/GoogleHangou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789040"/>
            <a:ext cx="2029931" cy="1267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Audio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/>
              <a:t>Vidéos</a:t>
            </a:r>
          </a:p>
          <a:p>
            <a:r>
              <a:rPr lang="fr-BE" dirty="0" err="1" smtClean="0"/>
              <a:t>Audios</a:t>
            </a:r>
            <a:endParaRPr lang="fr-BE" dirty="0" smtClean="0"/>
          </a:p>
          <a:p>
            <a:r>
              <a:rPr lang="fr-BE" dirty="0" smtClean="0"/>
              <a:t>Images</a:t>
            </a:r>
          </a:p>
          <a:p>
            <a:r>
              <a:rPr lang="fr-BE" dirty="0" smtClean="0"/>
              <a:t>Présentations</a:t>
            </a:r>
          </a:p>
          <a:p>
            <a:r>
              <a:rPr lang="fr-BE" dirty="0" smtClean="0"/>
              <a:t>Cartes</a:t>
            </a:r>
          </a:p>
          <a:p>
            <a:r>
              <a:rPr lang="fr-BE" dirty="0" smtClean="0"/>
              <a:t>Lignes du temps</a:t>
            </a:r>
          </a:p>
          <a:p>
            <a:r>
              <a:rPr lang="fr-BE" dirty="0" smtClean="0"/>
              <a:t>Infographies</a:t>
            </a:r>
          </a:p>
          <a:p>
            <a:r>
              <a:rPr lang="fr-BE" dirty="0" err="1" smtClean="0"/>
              <a:t>Storytelling</a:t>
            </a:r>
            <a:endParaRPr lang="fr-BE" dirty="0" smtClean="0"/>
          </a:p>
          <a:p>
            <a:r>
              <a:rPr lang="fr-BE" dirty="0" smtClean="0"/>
              <a:t>Chat</a:t>
            </a:r>
          </a:p>
          <a:p>
            <a:r>
              <a:rPr lang="fr-BE" dirty="0" smtClean="0"/>
              <a:t>Sondages / concours</a:t>
            </a:r>
          </a:p>
          <a:p>
            <a:r>
              <a:rPr lang="fr-BE" dirty="0" err="1" smtClean="0"/>
              <a:t>Evenement</a:t>
            </a:r>
            <a:endParaRPr lang="fr-BE" dirty="0" smtClean="0"/>
          </a:p>
          <a:p>
            <a:r>
              <a:rPr lang="fr-BE" dirty="0" smtClean="0"/>
              <a:t>UGC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Soundcloud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45783"/>
            <a:ext cx="8885659" cy="457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Audioboo.fm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1747838"/>
            <a:ext cx="60864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Flickr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648449" cy="42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Picasa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Téléchargement + compte Google</a:t>
            </a:r>
            <a:endParaRPr lang="fr-FR" dirty="0"/>
          </a:p>
        </p:txBody>
      </p:sp>
      <p:pic>
        <p:nvPicPr>
          <p:cNvPr id="5124" name="Picture 4" descr="http://www.freenew.net/attachment.php?id=4a5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080" y="1268760"/>
            <a:ext cx="998240" cy="998240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75283"/>
            <a:ext cx="6962403" cy="40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skylines.io/</a:t>
            </a:r>
            <a:r>
              <a:rPr lang="fr-FR" dirty="0" err="1" smtClean="0"/>
              <a:t>widgets</a:t>
            </a:r>
            <a:r>
              <a:rPr lang="fr-FR" dirty="0" smtClean="0"/>
              <a:t>/new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95426"/>
            <a:ext cx="3816424" cy="48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38740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www.thinglink.com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34047"/>
            <a:ext cx="8208912" cy="461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671" y="4509120"/>
            <a:ext cx="2578919" cy="21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www.taggstar.com/</a:t>
            </a:r>
            <a:endParaRPr lang="fr-F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2171700"/>
            <a:ext cx="5753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http://www.imagespike.com/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983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PRESENTATION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Slideshare.net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517232"/>
            <a:ext cx="8219256" cy="864096"/>
          </a:xfrm>
        </p:spPr>
        <p:txBody>
          <a:bodyPr>
            <a:normAutofit lnSpcReduction="10000"/>
          </a:bodyPr>
          <a:lstStyle/>
          <a:p>
            <a:r>
              <a:rPr lang="fr-BE" dirty="0" smtClean="0"/>
              <a:t>Partage de </a:t>
            </a:r>
            <a:r>
              <a:rPr lang="fr-BE" dirty="0" err="1" smtClean="0"/>
              <a:t>SlideShelf</a:t>
            </a:r>
            <a:r>
              <a:rPr lang="fr-BE" dirty="0" smtClean="0"/>
              <a:t> ou de présentations</a:t>
            </a:r>
          </a:p>
          <a:p>
            <a:r>
              <a:rPr lang="fr-BE" dirty="0" smtClean="0"/>
              <a:t>Alternatives : </a:t>
            </a:r>
            <a:r>
              <a:rPr lang="fr-BE" dirty="0" err="1" smtClean="0"/>
              <a:t>Calameo</a:t>
            </a:r>
            <a:r>
              <a:rPr lang="fr-BE" dirty="0" smtClean="0"/>
              <a:t>, </a:t>
            </a:r>
            <a:r>
              <a:rPr lang="fr-BE" dirty="0" err="1" smtClean="0"/>
              <a:t>Zinepal</a:t>
            </a:r>
            <a:r>
              <a:rPr lang="fr-BE" dirty="0" smtClean="0"/>
              <a:t>, </a:t>
            </a:r>
            <a:r>
              <a:rPr lang="fr-BE" dirty="0" err="1" smtClean="0"/>
              <a:t>Yousubscribe</a:t>
            </a:r>
            <a:r>
              <a:rPr lang="fr-BE" dirty="0" smtClean="0"/>
              <a:t>, Urli.st…</a:t>
            </a:r>
            <a:endParaRPr lang="fr-FR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980" y="1628800"/>
            <a:ext cx="5772324" cy="372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Issuu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7200800" cy="45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CARTES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Google </a:t>
            </a:r>
            <a:r>
              <a:rPr lang="fr-BE" dirty="0" err="1" smtClean="0"/>
              <a:t>Maps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80920" cy="413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Mapbox.com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14531" cy="404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www.meograph.com/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7416824" cy="46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Youtu.be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10854"/>
            <a:ext cx="4262071" cy="20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268760"/>
            <a:ext cx="4608512" cy="402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9552" y="436510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 smtClean="0"/>
          </a:p>
          <a:p>
            <a:endParaRPr lang="fr-BE" dirty="0" smtClean="0"/>
          </a:p>
          <a:p>
            <a:endParaRPr lang="fr-BE" sz="2400" dirty="0" smtClean="0"/>
          </a:p>
          <a:p>
            <a:r>
              <a:rPr lang="fr-BE" sz="24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fr-BE" sz="2400" dirty="0" smtClean="0"/>
              <a:t> Intégrer, via un code « </a:t>
            </a:r>
            <a:r>
              <a:rPr lang="fr-BE" sz="2400" dirty="0" err="1" smtClean="0"/>
              <a:t>embed</a:t>
            </a:r>
            <a:r>
              <a:rPr lang="fr-BE" sz="2400" dirty="0" smtClean="0"/>
              <a:t> » modifiable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Ligne du temps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Timetoast.com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5"/>
            <a:ext cx="7776864" cy="482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dipity.com/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558733" cy="407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Infographie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Infogr.am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02990" cy="418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Easel.ly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31692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Datawrapper.com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638" y="1485900"/>
            <a:ext cx="58007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Mindmeister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www.mindmeister.com/blog/wp-content/uploads/Embed-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2561596" cy="2232248"/>
          </a:xfrm>
          <a:prstGeom prst="rect">
            <a:avLst/>
          </a:prstGeom>
          <a:noFill/>
        </p:spPr>
      </p:pic>
      <p:pic>
        <p:nvPicPr>
          <p:cNvPr id="82946" name="Picture 2" descr="http://www.mindmeister.com/blog/wp-content/uploads/wid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56792"/>
            <a:ext cx="5334000" cy="4191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Tableau public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892238" cy="546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Dailymotion.com</a:t>
            </a:r>
            <a:endParaRPr lang="fr-FR" dirty="0"/>
          </a:p>
        </p:txBody>
      </p:sp>
      <p:pic>
        <p:nvPicPr>
          <p:cNvPr id="2150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69055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hohli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5673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Visual.ly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9698" name="Picture 2" descr="http://thumbnails.visually.netdna-cdn.com/introducing-you-to-facebook-graph-search_5128a19a74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340768"/>
            <a:ext cx="1440160" cy="5503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STORYTELLING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www.storify.com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r>
              <a:rPr lang="fr-FR" dirty="0" err="1" smtClean="0"/>
              <a:t>Tweets</a:t>
            </a:r>
            <a:r>
              <a:rPr lang="fr-FR" dirty="0" smtClean="0"/>
              <a:t>, </a:t>
            </a:r>
            <a:r>
              <a:rPr lang="fr-FR" dirty="0" err="1" smtClean="0"/>
              <a:t>posts</a:t>
            </a:r>
            <a:r>
              <a:rPr lang="fr-FR" dirty="0" smtClean="0"/>
              <a:t> sur </a:t>
            </a:r>
            <a:r>
              <a:rPr lang="fr-FR" dirty="0" err="1" smtClean="0"/>
              <a:t>Facebook</a:t>
            </a:r>
            <a:r>
              <a:rPr lang="fr-FR" dirty="0" smtClean="0"/>
              <a:t> ou Google+, images (</a:t>
            </a:r>
            <a:r>
              <a:rPr lang="fr-FR" dirty="0" err="1" smtClean="0"/>
              <a:t>Flickr</a:t>
            </a:r>
            <a:r>
              <a:rPr lang="fr-FR" dirty="0" smtClean="0"/>
              <a:t>, </a:t>
            </a:r>
            <a:r>
              <a:rPr lang="fr-FR" dirty="0" err="1" smtClean="0"/>
              <a:t>Instagram</a:t>
            </a:r>
            <a:r>
              <a:rPr lang="fr-FR" dirty="0" smtClean="0"/>
              <a:t>…), vidéos (</a:t>
            </a:r>
            <a:r>
              <a:rPr lang="fr-FR" dirty="0" err="1" smtClean="0"/>
              <a:t>Youtube</a:t>
            </a:r>
            <a:r>
              <a:rPr lang="fr-FR" dirty="0" smtClean="0"/>
              <a:t>, </a:t>
            </a:r>
            <a:r>
              <a:rPr lang="fr-FR" dirty="0" err="1" smtClean="0"/>
              <a:t>Dailymotion</a:t>
            </a:r>
            <a:r>
              <a:rPr lang="fr-FR" dirty="0" smtClean="0"/>
              <a:t>, </a:t>
            </a:r>
            <a:r>
              <a:rPr lang="fr-FR" dirty="0" err="1" smtClean="0"/>
              <a:t>Vimeo</a:t>
            </a:r>
            <a:r>
              <a:rPr lang="fr-FR" dirty="0" smtClean="0"/>
              <a:t>…), fils RSS, sons, adresses URL…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Raconter une histoire… sociale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Intégration via un code </a:t>
            </a:r>
            <a:r>
              <a:rPr lang="fr-FR" dirty="0" err="1" smtClean="0"/>
              <a:t>embed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pic>
        <p:nvPicPr>
          <p:cNvPr id="17410" name="Picture 2" descr="http://tamala75.files.wordpress.com/2012/11/storify-screenshot.jpg?w=640&amp;h=33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12776"/>
            <a:ext cx="4752528" cy="2517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twitter.com/settings/</a:t>
            </a:r>
            <a:r>
              <a:rPr lang="fr-FR" dirty="0" err="1" smtClean="0"/>
              <a:t>widgets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50482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4968552" cy="35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556792"/>
            <a:ext cx="352348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popcorn.webmaker.org/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4375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CHAT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Coverit</a:t>
            </a:r>
            <a:r>
              <a:rPr lang="fr-BE" dirty="0" smtClean="0"/>
              <a:t> live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http://cdn.journalism.cuny.edu/blogs.dir/5/files/2010/05/Picture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28800"/>
            <a:ext cx="4724400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Vimeo.com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4982319" cy="408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SONDAGE / CONCOURS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Polldaddy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23528" y="4964975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&lt;script type="</a:t>
            </a:r>
            <a:r>
              <a:rPr lang="fr-FR" dirty="0" err="1" smtClean="0"/>
              <a:t>text</a:t>
            </a:r>
            <a:r>
              <a:rPr lang="fr-FR" dirty="0" smtClean="0"/>
              <a:t>/</a:t>
            </a:r>
            <a:r>
              <a:rPr lang="fr-FR" dirty="0" err="1" smtClean="0"/>
              <a:t>javascript</a:t>
            </a:r>
            <a:r>
              <a:rPr lang="fr-FR" dirty="0" smtClean="0"/>
              <a:t>" </a:t>
            </a:r>
            <a:r>
              <a:rPr lang="fr-FR" dirty="0" err="1" smtClean="0"/>
              <a:t>charset</a:t>
            </a:r>
            <a:r>
              <a:rPr lang="fr-FR" dirty="0" smtClean="0"/>
              <a:t>="</a:t>
            </a:r>
            <a:r>
              <a:rPr lang="fr-FR" dirty="0" err="1" smtClean="0"/>
              <a:t>utf</a:t>
            </a:r>
            <a:r>
              <a:rPr lang="fr-FR" dirty="0" smtClean="0"/>
              <a:t>-8" </a:t>
            </a:r>
            <a:r>
              <a:rPr lang="fr-FR" dirty="0" err="1" smtClean="0"/>
              <a:t>src</a:t>
            </a:r>
            <a:r>
              <a:rPr lang="fr-FR" dirty="0" smtClean="0"/>
              <a:t>="http://static.polldaddy.com/p/6937571.js"&gt;&lt;/script&gt;</a:t>
            </a:r>
          </a:p>
          <a:p>
            <a:r>
              <a:rPr lang="fr-FR" dirty="0" smtClean="0"/>
              <a:t>&lt;</a:t>
            </a:r>
            <a:r>
              <a:rPr lang="fr-FR" dirty="0" err="1" smtClean="0"/>
              <a:t>noscript</a:t>
            </a:r>
            <a:r>
              <a:rPr lang="fr-FR" dirty="0" smtClean="0"/>
              <a:t>&gt;&lt;a </a:t>
            </a:r>
            <a:r>
              <a:rPr lang="fr-FR" dirty="0" err="1" smtClean="0"/>
              <a:t>href</a:t>
            </a:r>
            <a:r>
              <a:rPr lang="fr-FR" dirty="0" smtClean="0"/>
              <a:t>="http://polldaddy.com/poll/6937571/"&gt;Comment trouvez-vous cet outil de sondage ?&lt;/a&gt;&lt;/</a:t>
            </a:r>
            <a:r>
              <a:rPr lang="fr-FR" dirty="0" err="1" smtClean="0"/>
              <a:t>noscript</a:t>
            </a:r>
            <a:r>
              <a:rPr lang="fr-FR" dirty="0" smtClean="0"/>
              <a:t>&gt;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48478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(désormais, il est nécessaire d’ouvrir un compte wordpress.com d’abord)</a:t>
            </a:r>
            <a:endParaRPr lang="fr-FR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4645918" cy="296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Survey </a:t>
            </a:r>
            <a:r>
              <a:rPr lang="fr-BE" dirty="0" err="1" smtClean="0"/>
              <a:t>Monkey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37359"/>
            <a:ext cx="5516662" cy="45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EVENEMENT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Eventbrite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050" name="Picture 2" descr="https://evbdn.eventbrite.com/s3-s3/static/images/en_US/tutorials/ticket_widget/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5838825" cy="3886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ugc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User </a:t>
            </a:r>
            <a:r>
              <a:rPr lang="fr-BE" dirty="0" err="1" smtClean="0"/>
              <a:t>Generated</a:t>
            </a:r>
            <a:r>
              <a:rPr lang="fr-BE" dirty="0" smtClean="0"/>
              <a:t> Content</a:t>
            </a:r>
            <a:endParaRPr lang="fr-FR" dirty="0"/>
          </a:p>
        </p:txBody>
      </p:sp>
      <p:pic>
        <p:nvPicPr>
          <p:cNvPr id="3074" name="Picture 2" descr="http://jgbsocial.files.wordpress.com/2013/03/url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44824"/>
            <a:ext cx="5114925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5474" name="Picture 2" descr="http://static.tumblr.com/6k7dg1j/kigma5ab5/infinite___comeback_logo_by_wonderfuday-d4ye9n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41275"/>
            <a:ext cx="6677025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hedevalife.com/wp-content/uploads/2012/05/exercise-or-gym-area-clip-art_415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762375" cy="37719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836711"/>
            <a:ext cx="8147248" cy="4968553"/>
          </a:xfrm>
          <a:solidFill>
            <a:schemeClr val="tx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Picture 2" descr="http://m.japan-expo.com/images/_cc/1207/contenu/evt/bref/br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72816"/>
            <a:ext cx="2945054" cy="416514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259632" y="5805264"/>
            <a:ext cx="6408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Pause</a:t>
            </a:r>
            <a:endParaRPr lang="fr-FR" dirty="0"/>
          </a:p>
        </p:txBody>
      </p:sp>
      <p:pic>
        <p:nvPicPr>
          <p:cNvPr id="106498" name="Picture 2" descr="http://moviecovers.com/getjpg.html/MovieCovers-92616-133181-PAUSE%20CAFE%20PAUSE%20TENDRE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28800"/>
            <a:ext cx="2333625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Vine (</a:t>
            </a:r>
            <a:r>
              <a:rPr lang="fr-BE" dirty="0" err="1" smtClean="0"/>
              <a:t>app</a:t>
            </a:r>
            <a:r>
              <a:rPr lang="fr-BE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&lt;</a:t>
            </a:r>
            <a:r>
              <a:rPr lang="en-US" dirty="0" err="1" smtClean="0"/>
              <a:t>iframe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http://vine.co/v/b1Mbu3EDtI5/card</a:t>
            </a:r>
            <a:r>
              <a:rPr lang="en-US" dirty="0" smtClean="0"/>
              <a:t>" height="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400</a:t>
            </a:r>
            <a:r>
              <a:rPr lang="en-US" dirty="0" smtClean="0"/>
              <a:t>" width="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400</a:t>
            </a:r>
            <a:r>
              <a:rPr lang="en-US" dirty="0" smtClean="0"/>
              <a:t>" </a:t>
            </a:r>
            <a:r>
              <a:rPr lang="en-US" dirty="0" err="1" smtClean="0"/>
              <a:t>frameborder</a:t>
            </a:r>
            <a:r>
              <a:rPr lang="en-US" dirty="0" smtClean="0"/>
              <a:t>="0"&gt;&lt;/</a:t>
            </a:r>
            <a:r>
              <a:rPr lang="en-US" dirty="0" err="1" smtClean="0"/>
              <a:t>iframe</a:t>
            </a:r>
            <a:r>
              <a:rPr lang="en-US" dirty="0" smtClean="0"/>
              <a:t>&gt;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60418" name="Picture 2" descr="http://photos.appleinsider.com/Vine-Snippets-1324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564904"/>
            <a:ext cx="5238750" cy="299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Tout (</a:t>
            </a:r>
            <a:r>
              <a:rPr lang="fr-BE" dirty="0" err="1" smtClean="0"/>
              <a:t>app</a:t>
            </a:r>
            <a:r>
              <a:rPr lang="fr-BE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700637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avierdegraux - modèle de présentation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xavierdegraux - modèle de présentation</Template>
  <TotalTime>2053</TotalTime>
  <Words>611</Words>
  <Application>Microsoft Office PowerPoint</Application>
  <PresentationFormat>Affichage à l'écran (4:3)</PresentationFormat>
  <Paragraphs>167</Paragraphs>
  <Slides>71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72" baseType="lpstr">
      <vt:lpstr>xavierdegraux - modèle de présentation</vt:lpstr>
      <vt:lpstr>Comment enrichir ses contenus web avec des outils gratuits ? </vt:lpstr>
      <vt:lpstr>Agenda</vt:lpstr>
      <vt:lpstr>VIDEO</vt:lpstr>
      <vt:lpstr>Youtu.be</vt:lpstr>
      <vt:lpstr>Dailymotion.com</vt:lpstr>
      <vt:lpstr>Vimeo.com</vt:lpstr>
      <vt:lpstr>Diapositive 8</vt:lpstr>
      <vt:lpstr>Vine (app)</vt:lpstr>
      <vt:lpstr>Tout (app)</vt:lpstr>
      <vt:lpstr>Screencast.com</vt:lpstr>
      <vt:lpstr>Ustream.com (+app)</vt:lpstr>
      <vt:lpstr>Qik (app)</vt:lpstr>
      <vt:lpstr>Livestream</vt:lpstr>
      <vt:lpstr>Bambuser.com</vt:lpstr>
      <vt:lpstr>Diapositive 16</vt:lpstr>
      <vt:lpstr>www.skype.com </vt:lpstr>
      <vt:lpstr>tools.google.com/dlpage/hangoutplugin</vt:lpstr>
      <vt:lpstr>Diapositive 19</vt:lpstr>
      <vt:lpstr>Audio</vt:lpstr>
      <vt:lpstr>Soundcloud</vt:lpstr>
      <vt:lpstr>Audioboo.fm</vt:lpstr>
      <vt:lpstr>PHOTO</vt:lpstr>
      <vt:lpstr>Flickr</vt:lpstr>
      <vt:lpstr>Picasa</vt:lpstr>
      <vt:lpstr>skylines.io/widgets/new</vt:lpstr>
      <vt:lpstr>Diapositive 27</vt:lpstr>
      <vt:lpstr>www.thinglink.com</vt:lpstr>
      <vt:lpstr>www.taggstar.com/</vt:lpstr>
      <vt:lpstr>http://www.imagespike.com/</vt:lpstr>
      <vt:lpstr>Diapositive 31</vt:lpstr>
      <vt:lpstr>PRESENTATION</vt:lpstr>
      <vt:lpstr>Slideshare.net</vt:lpstr>
      <vt:lpstr>Issuu</vt:lpstr>
      <vt:lpstr>Diapositive 35</vt:lpstr>
      <vt:lpstr>CARTES</vt:lpstr>
      <vt:lpstr>Google Maps</vt:lpstr>
      <vt:lpstr>Mapbox.com</vt:lpstr>
      <vt:lpstr>www.meograph.com/</vt:lpstr>
      <vt:lpstr>Diapositive 40</vt:lpstr>
      <vt:lpstr>Ligne du temps</vt:lpstr>
      <vt:lpstr>Timetoast.com</vt:lpstr>
      <vt:lpstr>dipity.com/</vt:lpstr>
      <vt:lpstr>Diapositive 44</vt:lpstr>
      <vt:lpstr>Infographie</vt:lpstr>
      <vt:lpstr>Infogr.am</vt:lpstr>
      <vt:lpstr>Easel.ly</vt:lpstr>
      <vt:lpstr>Datawrapper.com</vt:lpstr>
      <vt:lpstr>Mindmeister</vt:lpstr>
      <vt:lpstr>Tableau public</vt:lpstr>
      <vt:lpstr>hohli</vt:lpstr>
      <vt:lpstr>Visual.ly</vt:lpstr>
      <vt:lpstr>Diapositive 53</vt:lpstr>
      <vt:lpstr>STORYTELLING</vt:lpstr>
      <vt:lpstr>www.storify.com</vt:lpstr>
      <vt:lpstr>twitter.com/settings/widgets</vt:lpstr>
      <vt:lpstr>popcorn.webmaker.org/</vt:lpstr>
      <vt:lpstr>Diapositive 58</vt:lpstr>
      <vt:lpstr>CHAT</vt:lpstr>
      <vt:lpstr>Coverit live</vt:lpstr>
      <vt:lpstr>Diapositive 61</vt:lpstr>
      <vt:lpstr>SONDAGE / CONCOURS</vt:lpstr>
      <vt:lpstr>Polldaddy</vt:lpstr>
      <vt:lpstr>Survey Monkey</vt:lpstr>
      <vt:lpstr>Diapositive 65</vt:lpstr>
      <vt:lpstr>EVENEMENT</vt:lpstr>
      <vt:lpstr>Eventbrite</vt:lpstr>
      <vt:lpstr>ugc</vt:lpstr>
      <vt:lpstr>User Generated Content</vt:lpstr>
      <vt:lpstr>Diapositive 70</vt:lpstr>
      <vt:lpstr>Diapositive 71</vt:lpstr>
      <vt:lpstr>Pause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enrichir ses contenus web avec des outils gratuits ?</dc:title>
  <dc:creator>Xavier Degraux</dc:creator>
  <cp:lastModifiedBy>Xavier Degraux</cp:lastModifiedBy>
  <cp:revision>203</cp:revision>
  <dcterms:created xsi:type="dcterms:W3CDTF">2013-02-07T12:25:23Z</dcterms:created>
  <dcterms:modified xsi:type="dcterms:W3CDTF">2013-03-14T14:20:32Z</dcterms:modified>
</cp:coreProperties>
</file>