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48" r:id="rId1"/>
  </p:sldMasterIdLst>
  <p:notesMasterIdLst>
    <p:notesMasterId r:id="rId43"/>
  </p:notesMasterIdLst>
  <p:sldIdLst>
    <p:sldId id="256" r:id="rId2"/>
    <p:sldId id="305" r:id="rId3"/>
    <p:sldId id="262" r:id="rId4"/>
    <p:sldId id="257" r:id="rId5"/>
    <p:sldId id="287" r:id="rId6"/>
    <p:sldId id="258" r:id="rId7"/>
    <p:sldId id="259" r:id="rId8"/>
    <p:sldId id="286" r:id="rId9"/>
    <p:sldId id="270" r:id="rId10"/>
    <p:sldId id="304" r:id="rId11"/>
    <p:sldId id="263" r:id="rId12"/>
    <p:sldId id="261" r:id="rId13"/>
    <p:sldId id="284" r:id="rId14"/>
    <p:sldId id="264" r:id="rId15"/>
    <p:sldId id="285" r:id="rId16"/>
    <p:sldId id="309" r:id="rId17"/>
    <p:sldId id="301" r:id="rId18"/>
    <p:sldId id="300" r:id="rId19"/>
    <p:sldId id="308" r:id="rId20"/>
    <p:sldId id="272" r:id="rId21"/>
    <p:sldId id="280" r:id="rId22"/>
    <p:sldId id="273" r:id="rId23"/>
    <p:sldId id="292" r:id="rId24"/>
    <p:sldId id="291" r:id="rId25"/>
    <p:sldId id="294" r:id="rId26"/>
    <p:sldId id="293" r:id="rId27"/>
    <p:sldId id="297" r:id="rId28"/>
    <p:sldId id="298" r:id="rId29"/>
    <p:sldId id="296" r:id="rId30"/>
    <p:sldId id="276" r:id="rId31"/>
    <p:sldId id="288" r:id="rId32"/>
    <p:sldId id="289" r:id="rId33"/>
    <p:sldId id="290" r:id="rId34"/>
    <p:sldId id="277" r:id="rId35"/>
    <p:sldId id="268" r:id="rId36"/>
    <p:sldId id="269" r:id="rId37"/>
    <p:sldId id="278" r:id="rId38"/>
    <p:sldId id="303" r:id="rId39"/>
    <p:sldId id="295" r:id="rId40"/>
    <p:sldId id="307" r:id="rId41"/>
    <p:sldId id="279"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3000" autoAdjust="0"/>
  </p:normalViewPr>
  <p:slideViewPr>
    <p:cSldViewPr>
      <p:cViewPr varScale="1">
        <p:scale>
          <a:sx n="48" d="100"/>
          <a:sy n="48" d="100"/>
        </p:scale>
        <p:origin x="-1794" y="-102"/>
      </p:cViewPr>
      <p:guideLst>
        <p:guide orient="horz" pos="2160"/>
        <p:guide pos="2880"/>
      </p:guideLst>
    </p:cSldViewPr>
  </p:slideViewPr>
  <p:outlineViewPr>
    <p:cViewPr>
      <p:scale>
        <a:sx n="33" d="100"/>
        <a:sy n="33" d="100"/>
      </p:scale>
      <p:origin x="0" y="311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A1FD7-BB21-4F27-A890-0BBC261EDC1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fr-FR"/>
        </a:p>
      </dgm:t>
    </dgm:pt>
    <dgm:pt modelId="{4F631E3F-3F98-49F3-8D16-D445E61092DE}">
      <dgm:prSet phldrT="[Texte]"/>
      <dgm:spPr>
        <a:solidFill>
          <a:srgbClr val="00B0F0"/>
        </a:solidFill>
      </dgm:spPr>
      <dgm:t>
        <a:bodyPr/>
        <a:lstStyle/>
        <a:p>
          <a:r>
            <a:rPr lang="fr-BE" dirty="0" smtClean="0"/>
            <a:t>Cibler</a:t>
          </a:r>
          <a:endParaRPr lang="fr-FR" dirty="0"/>
        </a:p>
      </dgm:t>
    </dgm:pt>
    <dgm:pt modelId="{EAD77551-98F5-4990-AFA7-F89BDE9B39AF}" type="parTrans" cxnId="{DF99FEC5-9616-408E-B284-5434E451F2CE}">
      <dgm:prSet/>
      <dgm:spPr/>
      <dgm:t>
        <a:bodyPr/>
        <a:lstStyle/>
        <a:p>
          <a:endParaRPr lang="fr-FR"/>
        </a:p>
      </dgm:t>
    </dgm:pt>
    <dgm:pt modelId="{BEC78F00-EF94-4591-BAB9-8AA88C11B10B}" type="sibTrans" cxnId="{DF99FEC5-9616-408E-B284-5434E451F2CE}">
      <dgm:prSet/>
      <dgm:spPr/>
      <dgm:t>
        <a:bodyPr/>
        <a:lstStyle/>
        <a:p>
          <a:endParaRPr lang="fr-FR"/>
        </a:p>
      </dgm:t>
    </dgm:pt>
    <dgm:pt modelId="{FE55D274-2FE9-49F0-B7D3-D761D3CAFBD0}">
      <dgm:prSet phldrT="[Texte]"/>
      <dgm:spPr>
        <a:solidFill>
          <a:srgbClr val="00B0F0"/>
        </a:solidFill>
      </dgm:spPr>
      <dgm:t>
        <a:bodyPr/>
        <a:lstStyle/>
        <a:p>
          <a:r>
            <a:rPr lang="fr-BE" dirty="0" smtClean="0"/>
            <a:t>Angler</a:t>
          </a:r>
          <a:endParaRPr lang="fr-FR" dirty="0"/>
        </a:p>
      </dgm:t>
    </dgm:pt>
    <dgm:pt modelId="{F45E0A45-E3AC-4329-AF9E-62AD1B22E518}" type="parTrans" cxnId="{60EDF540-614F-4659-BE8C-76C70164266E}">
      <dgm:prSet/>
      <dgm:spPr/>
      <dgm:t>
        <a:bodyPr/>
        <a:lstStyle/>
        <a:p>
          <a:endParaRPr lang="fr-FR"/>
        </a:p>
      </dgm:t>
    </dgm:pt>
    <dgm:pt modelId="{0B69A928-6AA9-441C-8CD3-14EBB04CCA24}" type="sibTrans" cxnId="{60EDF540-614F-4659-BE8C-76C70164266E}">
      <dgm:prSet/>
      <dgm:spPr/>
      <dgm:t>
        <a:bodyPr/>
        <a:lstStyle/>
        <a:p>
          <a:endParaRPr lang="fr-FR"/>
        </a:p>
      </dgm:t>
    </dgm:pt>
    <dgm:pt modelId="{4741E4CA-D93D-46F9-8800-4E0A2777D472}">
      <dgm:prSet phldrT="[Texte]"/>
      <dgm:spPr>
        <a:solidFill>
          <a:srgbClr val="00B0F0"/>
        </a:solidFill>
      </dgm:spPr>
      <dgm:t>
        <a:bodyPr/>
        <a:lstStyle/>
        <a:p>
          <a:r>
            <a:rPr lang="fr-BE" dirty="0" smtClean="0"/>
            <a:t>Rédiger / Illustrer / Enrichir</a:t>
          </a:r>
          <a:endParaRPr lang="fr-FR" dirty="0"/>
        </a:p>
      </dgm:t>
    </dgm:pt>
    <dgm:pt modelId="{8529EB17-0B9B-43AD-AD86-80798CEC76DF}" type="parTrans" cxnId="{F13B8B63-308A-4E8A-B98E-580B7C0325E0}">
      <dgm:prSet/>
      <dgm:spPr/>
      <dgm:t>
        <a:bodyPr/>
        <a:lstStyle/>
        <a:p>
          <a:endParaRPr lang="fr-FR"/>
        </a:p>
      </dgm:t>
    </dgm:pt>
    <dgm:pt modelId="{C17A258D-55D8-4A89-AC99-97AEE7B3CF0B}" type="sibTrans" cxnId="{F13B8B63-308A-4E8A-B98E-580B7C0325E0}">
      <dgm:prSet/>
      <dgm:spPr/>
      <dgm:t>
        <a:bodyPr/>
        <a:lstStyle/>
        <a:p>
          <a:endParaRPr lang="fr-FR"/>
        </a:p>
      </dgm:t>
    </dgm:pt>
    <dgm:pt modelId="{9D6174C2-0183-4859-979E-3F87097FA11E}">
      <dgm:prSet phldrT="[Texte]"/>
      <dgm:spPr>
        <a:solidFill>
          <a:srgbClr val="00B0F0"/>
        </a:solidFill>
      </dgm:spPr>
      <dgm:t>
        <a:bodyPr/>
        <a:lstStyle/>
        <a:p>
          <a:r>
            <a:rPr lang="fr-BE" dirty="0" smtClean="0"/>
            <a:t>Optimiser</a:t>
          </a:r>
          <a:endParaRPr lang="fr-FR" dirty="0"/>
        </a:p>
      </dgm:t>
    </dgm:pt>
    <dgm:pt modelId="{E79EF7C1-D81A-4C96-90A1-212819964B6D}" type="parTrans" cxnId="{25F949D3-0FE7-47BF-B7A1-F02852D837E8}">
      <dgm:prSet/>
      <dgm:spPr/>
      <dgm:t>
        <a:bodyPr/>
        <a:lstStyle/>
        <a:p>
          <a:endParaRPr lang="fr-FR"/>
        </a:p>
      </dgm:t>
    </dgm:pt>
    <dgm:pt modelId="{CE9DF90A-4A92-4D81-B123-9E3336E3677E}" type="sibTrans" cxnId="{25F949D3-0FE7-47BF-B7A1-F02852D837E8}">
      <dgm:prSet/>
      <dgm:spPr/>
      <dgm:t>
        <a:bodyPr/>
        <a:lstStyle/>
        <a:p>
          <a:endParaRPr lang="fr-FR"/>
        </a:p>
      </dgm:t>
    </dgm:pt>
    <dgm:pt modelId="{F55D9409-C388-4961-9972-14F036B62ACA}">
      <dgm:prSet phldrT="[Texte]"/>
      <dgm:spPr>
        <a:solidFill>
          <a:srgbClr val="00B0F0"/>
        </a:solidFill>
      </dgm:spPr>
      <dgm:t>
        <a:bodyPr/>
        <a:lstStyle/>
        <a:p>
          <a:r>
            <a:rPr lang="fr-BE" dirty="0" smtClean="0"/>
            <a:t>Promouvoir</a:t>
          </a:r>
          <a:endParaRPr lang="fr-FR" dirty="0"/>
        </a:p>
      </dgm:t>
    </dgm:pt>
    <dgm:pt modelId="{C5CB6DA3-94B6-4F92-BB7D-42DAFBAE6342}" type="parTrans" cxnId="{31314958-7422-4EC7-A010-A764EFF8AC7C}">
      <dgm:prSet/>
      <dgm:spPr/>
      <dgm:t>
        <a:bodyPr/>
        <a:lstStyle/>
        <a:p>
          <a:endParaRPr lang="fr-FR"/>
        </a:p>
      </dgm:t>
    </dgm:pt>
    <dgm:pt modelId="{625EA167-177C-4DD2-AFE8-66B94C637F55}" type="sibTrans" cxnId="{31314958-7422-4EC7-A010-A764EFF8AC7C}">
      <dgm:prSet/>
      <dgm:spPr/>
      <dgm:t>
        <a:bodyPr/>
        <a:lstStyle/>
        <a:p>
          <a:endParaRPr lang="fr-FR"/>
        </a:p>
      </dgm:t>
    </dgm:pt>
    <dgm:pt modelId="{27A87A47-E22D-4083-98A0-93F4B72FF302}">
      <dgm:prSet phldrT="[Texte]"/>
      <dgm:spPr>
        <a:solidFill>
          <a:srgbClr val="00B0F0"/>
        </a:solidFill>
      </dgm:spPr>
      <dgm:t>
        <a:bodyPr/>
        <a:lstStyle/>
        <a:p>
          <a:r>
            <a:rPr lang="fr-BE" dirty="0" smtClean="0"/>
            <a:t>Dialoguer</a:t>
          </a:r>
          <a:endParaRPr lang="fr-FR" dirty="0"/>
        </a:p>
      </dgm:t>
    </dgm:pt>
    <dgm:pt modelId="{5F346378-5900-47A0-9CE3-3662241B8070}" type="parTrans" cxnId="{7DFAA426-32DC-42A9-A392-B1C619FA0ECA}">
      <dgm:prSet/>
      <dgm:spPr/>
      <dgm:t>
        <a:bodyPr/>
        <a:lstStyle/>
        <a:p>
          <a:endParaRPr lang="fr-FR"/>
        </a:p>
      </dgm:t>
    </dgm:pt>
    <dgm:pt modelId="{3C4761DA-1E3A-4DAB-8527-E1BB857F7B38}" type="sibTrans" cxnId="{7DFAA426-32DC-42A9-A392-B1C619FA0ECA}">
      <dgm:prSet/>
      <dgm:spPr/>
      <dgm:t>
        <a:bodyPr/>
        <a:lstStyle/>
        <a:p>
          <a:endParaRPr lang="fr-FR"/>
        </a:p>
      </dgm:t>
    </dgm:pt>
    <dgm:pt modelId="{55E132F5-9CFA-485E-8396-11107E198F4F}">
      <dgm:prSet phldrT="[Texte]"/>
      <dgm:spPr>
        <a:solidFill>
          <a:srgbClr val="00B0F0"/>
        </a:solidFill>
      </dgm:spPr>
      <dgm:t>
        <a:bodyPr/>
        <a:lstStyle/>
        <a:p>
          <a:r>
            <a:rPr lang="fr-BE" dirty="0" smtClean="0"/>
            <a:t>Mesurer</a:t>
          </a:r>
          <a:endParaRPr lang="fr-FR" dirty="0"/>
        </a:p>
      </dgm:t>
    </dgm:pt>
    <dgm:pt modelId="{0E85E65C-2633-4C00-AEEA-B1565DB689CC}" type="parTrans" cxnId="{3CDBB4F1-5416-4512-B474-00783D8A1225}">
      <dgm:prSet/>
      <dgm:spPr/>
      <dgm:t>
        <a:bodyPr/>
        <a:lstStyle/>
        <a:p>
          <a:endParaRPr lang="fr-FR"/>
        </a:p>
      </dgm:t>
    </dgm:pt>
    <dgm:pt modelId="{B32E97B9-06C0-4395-BA41-696F255F333B}" type="sibTrans" cxnId="{3CDBB4F1-5416-4512-B474-00783D8A1225}">
      <dgm:prSet/>
      <dgm:spPr/>
      <dgm:t>
        <a:bodyPr/>
        <a:lstStyle/>
        <a:p>
          <a:endParaRPr lang="fr-FR"/>
        </a:p>
      </dgm:t>
    </dgm:pt>
    <dgm:pt modelId="{24DB679A-0E35-4AF9-8AEA-48E3BB82FE24}" type="pres">
      <dgm:prSet presAssocID="{404A1FD7-BB21-4F27-A890-0BBC261EDC13}" presName="cycle" presStyleCnt="0">
        <dgm:presLayoutVars>
          <dgm:dir/>
          <dgm:resizeHandles val="exact"/>
        </dgm:presLayoutVars>
      </dgm:prSet>
      <dgm:spPr/>
      <dgm:t>
        <a:bodyPr/>
        <a:lstStyle/>
        <a:p>
          <a:endParaRPr lang="fr-FR"/>
        </a:p>
      </dgm:t>
    </dgm:pt>
    <dgm:pt modelId="{66964488-03DF-4F95-B45C-890AA79D77A7}" type="pres">
      <dgm:prSet presAssocID="{4F631E3F-3F98-49F3-8D16-D445E61092DE}" presName="node" presStyleLbl="node1" presStyleIdx="0" presStyleCnt="7">
        <dgm:presLayoutVars>
          <dgm:bulletEnabled val="1"/>
        </dgm:presLayoutVars>
      </dgm:prSet>
      <dgm:spPr/>
      <dgm:t>
        <a:bodyPr/>
        <a:lstStyle/>
        <a:p>
          <a:endParaRPr lang="fr-FR"/>
        </a:p>
      </dgm:t>
    </dgm:pt>
    <dgm:pt modelId="{53171B06-5079-406D-BFD8-EC1CE1CF84FF}" type="pres">
      <dgm:prSet presAssocID="{4F631E3F-3F98-49F3-8D16-D445E61092DE}" presName="spNode" presStyleCnt="0"/>
      <dgm:spPr/>
    </dgm:pt>
    <dgm:pt modelId="{26DCD7C3-3D42-4B44-AE1F-144A4D976313}" type="pres">
      <dgm:prSet presAssocID="{BEC78F00-EF94-4591-BAB9-8AA88C11B10B}" presName="sibTrans" presStyleLbl="sibTrans1D1" presStyleIdx="0" presStyleCnt="7"/>
      <dgm:spPr/>
      <dgm:t>
        <a:bodyPr/>
        <a:lstStyle/>
        <a:p>
          <a:endParaRPr lang="fr-FR"/>
        </a:p>
      </dgm:t>
    </dgm:pt>
    <dgm:pt modelId="{ACB186DA-6469-42AC-A251-37609F6B1649}" type="pres">
      <dgm:prSet presAssocID="{FE55D274-2FE9-49F0-B7D3-D761D3CAFBD0}" presName="node" presStyleLbl="node1" presStyleIdx="1" presStyleCnt="7">
        <dgm:presLayoutVars>
          <dgm:bulletEnabled val="1"/>
        </dgm:presLayoutVars>
      </dgm:prSet>
      <dgm:spPr/>
      <dgm:t>
        <a:bodyPr/>
        <a:lstStyle/>
        <a:p>
          <a:endParaRPr lang="fr-FR"/>
        </a:p>
      </dgm:t>
    </dgm:pt>
    <dgm:pt modelId="{A5F66580-7AB5-4CD8-9C4A-7FDD6C59391C}" type="pres">
      <dgm:prSet presAssocID="{FE55D274-2FE9-49F0-B7D3-D761D3CAFBD0}" presName="spNode" presStyleCnt="0"/>
      <dgm:spPr/>
    </dgm:pt>
    <dgm:pt modelId="{4BA5B4F3-1A22-41A1-A066-332A66AB9D3B}" type="pres">
      <dgm:prSet presAssocID="{0B69A928-6AA9-441C-8CD3-14EBB04CCA24}" presName="sibTrans" presStyleLbl="sibTrans1D1" presStyleIdx="1" presStyleCnt="7"/>
      <dgm:spPr/>
      <dgm:t>
        <a:bodyPr/>
        <a:lstStyle/>
        <a:p>
          <a:endParaRPr lang="fr-FR"/>
        </a:p>
      </dgm:t>
    </dgm:pt>
    <dgm:pt modelId="{1D8BB89F-84D4-4A68-A83B-C718A6CBCB8C}" type="pres">
      <dgm:prSet presAssocID="{4741E4CA-D93D-46F9-8800-4E0A2777D472}" presName="node" presStyleLbl="node1" presStyleIdx="2" presStyleCnt="7">
        <dgm:presLayoutVars>
          <dgm:bulletEnabled val="1"/>
        </dgm:presLayoutVars>
      </dgm:prSet>
      <dgm:spPr/>
      <dgm:t>
        <a:bodyPr/>
        <a:lstStyle/>
        <a:p>
          <a:endParaRPr lang="fr-FR"/>
        </a:p>
      </dgm:t>
    </dgm:pt>
    <dgm:pt modelId="{AD39654B-BE61-4B0C-89DC-18951EACD44D}" type="pres">
      <dgm:prSet presAssocID="{4741E4CA-D93D-46F9-8800-4E0A2777D472}" presName="spNode" presStyleCnt="0"/>
      <dgm:spPr/>
    </dgm:pt>
    <dgm:pt modelId="{C28CA069-0A09-49C5-A726-FDBE89DEA57C}" type="pres">
      <dgm:prSet presAssocID="{C17A258D-55D8-4A89-AC99-97AEE7B3CF0B}" presName="sibTrans" presStyleLbl="sibTrans1D1" presStyleIdx="2" presStyleCnt="7"/>
      <dgm:spPr/>
      <dgm:t>
        <a:bodyPr/>
        <a:lstStyle/>
        <a:p>
          <a:endParaRPr lang="fr-FR"/>
        </a:p>
      </dgm:t>
    </dgm:pt>
    <dgm:pt modelId="{BA7FCEE5-7A49-4291-B4B3-4F1DAA86A124}" type="pres">
      <dgm:prSet presAssocID="{9D6174C2-0183-4859-979E-3F87097FA11E}" presName="node" presStyleLbl="node1" presStyleIdx="3" presStyleCnt="7">
        <dgm:presLayoutVars>
          <dgm:bulletEnabled val="1"/>
        </dgm:presLayoutVars>
      </dgm:prSet>
      <dgm:spPr/>
      <dgm:t>
        <a:bodyPr/>
        <a:lstStyle/>
        <a:p>
          <a:endParaRPr lang="fr-FR"/>
        </a:p>
      </dgm:t>
    </dgm:pt>
    <dgm:pt modelId="{7654DFC7-B489-464C-B95C-D3DD3D7933F4}" type="pres">
      <dgm:prSet presAssocID="{9D6174C2-0183-4859-979E-3F87097FA11E}" presName="spNode" presStyleCnt="0"/>
      <dgm:spPr/>
    </dgm:pt>
    <dgm:pt modelId="{0B67F088-14BB-4D57-B03E-0DF9F0F56A3F}" type="pres">
      <dgm:prSet presAssocID="{CE9DF90A-4A92-4D81-B123-9E3336E3677E}" presName="sibTrans" presStyleLbl="sibTrans1D1" presStyleIdx="3" presStyleCnt="7"/>
      <dgm:spPr/>
      <dgm:t>
        <a:bodyPr/>
        <a:lstStyle/>
        <a:p>
          <a:endParaRPr lang="fr-FR"/>
        </a:p>
      </dgm:t>
    </dgm:pt>
    <dgm:pt modelId="{CAFBB2B2-644B-4F27-A3B0-28A8A87B6D87}" type="pres">
      <dgm:prSet presAssocID="{F55D9409-C388-4961-9972-14F036B62ACA}" presName="node" presStyleLbl="node1" presStyleIdx="4" presStyleCnt="7">
        <dgm:presLayoutVars>
          <dgm:bulletEnabled val="1"/>
        </dgm:presLayoutVars>
      </dgm:prSet>
      <dgm:spPr/>
      <dgm:t>
        <a:bodyPr/>
        <a:lstStyle/>
        <a:p>
          <a:endParaRPr lang="fr-FR"/>
        </a:p>
      </dgm:t>
    </dgm:pt>
    <dgm:pt modelId="{6710CA38-9273-4749-9195-66B77FF99ADF}" type="pres">
      <dgm:prSet presAssocID="{F55D9409-C388-4961-9972-14F036B62ACA}" presName="spNode" presStyleCnt="0"/>
      <dgm:spPr/>
    </dgm:pt>
    <dgm:pt modelId="{B9C8148D-C04A-4BEB-B525-8339AA09A37C}" type="pres">
      <dgm:prSet presAssocID="{625EA167-177C-4DD2-AFE8-66B94C637F55}" presName="sibTrans" presStyleLbl="sibTrans1D1" presStyleIdx="4" presStyleCnt="7"/>
      <dgm:spPr/>
      <dgm:t>
        <a:bodyPr/>
        <a:lstStyle/>
        <a:p>
          <a:endParaRPr lang="fr-FR"/>
        </a:p>
      </dgm:t>
    </dgm:pt>
    <dgm:pt modelId="{2EB9832F-04CD-4E70-897E-E74705AABC2B}" type="pres">
      <dgm:prSet presAssocID="{27A87A47-E22D-4083-98A0-93F4B72FF302}" presName="node" presStyleLbl="node1" presStyleIdx="5" presStyleCnt="7">
        <dgm:presLayoutVars>
          <dgm:bulletEnabled val="1"/>
        </dgm:presLayoutVars>
      </dgm:prSet>
      <dgm:spPr/>
      <dgm:t>
        <a:bodyPr/>
        <a:lstStyle/>
        <a:p>
          <a:endParaRPr lang="fr-FR"/>
        </a:p>
      </dgm:t>
    </dgm:pt>
    <dgm:pt modelId="{BF7246C3-22C2-4B09-83B1-CF658D3BF04D}" type="pres">
      <dgm:prSet presAssocID="{27A87A47-E22D-4083-98A0-93F4B72FF302}" presName="spNode" presStyleCnt="0"/>
      <dgm:spPr/>
    </dgm:pt>
    <dgm:pt modelId="{B601AE43-A2FA-4BA9-B9F1-D42026D33113}" type="pres">
      <dgm:prSet presAssocID="{3C4761DA-1E3A-4DAB-8527-E1BB857F7B38}" presName="sibTrans" presStyleLbl="sibTrans1D1" presStyleIdx="5" presStyleCnt="7"/>
      <dgm:spPr/>
      <dgm:t>
        <a:bodyPr/>
        <a:lstStyle/>
        <a:p>
          <a:endParaRPr lang="fr-FR"/>
        </a:p>
      </dgm:t>
    </dgm:pt>
    <dgm:pt modelId="{32ED0753-6F3E-4EF3-A245-ECE25DC9EAC3}" type="pres">
      <dgm:prSet presAssocID="{55E132F5-9CFA-485E-8396-11107E198F4F}" presName="node" presStyleLbl="node1" presStyleIdx="6" presStyleCnt="7">
        <dgm:presLayoutVars>
          <dgm:bulletEnabled val="1"/>
        </dgm:presLayoutVars>
      </dgm:prSet>
      <dgm:spPr/>
      <dgm:t>
        <a:bodyPr/>
        <a:lstStyle/>
        <a:p>
          <a:endParaRPr lang="fr-FR"/>
        </a:p>
      </dgm:t>
    </dgm:pt>
    <dgm:pt modelId="{CA9AD081-F9F2-46DC-A47A-327934B72E6B}" type="pres">
      <dgm:prSet presAssocID="{55E132F5-9CFA-485E-8396-11107E198F4F}" presName="spNode" presStyleCnt="0"/>
      <dgm:spPr/>
    </dgm:pt>
    <dgm:pt modelId="{116B1E3F-AF5B-4920-8C60-8D1773D0B1B7}" type="pres">
      <dgm:prSet presAssocID="{B32E97B9-06C0-4395-BA41-696F255F333B}" presName="sibTrans" presStyleLbl="sibTrans1D1" presStyleIdx="6" presStyleCnt="7"/>
      <dgm:spPr/>
      <dgm:t>
        <a:bodyPr/>
        <a:lstStyle/>
        <a:p>
          <a:endParaRPr lang="fr-FR"/>
        </a:p>
      </dgm:t>
    </dgm:pt>
  </dgm:ptLst>
  <dgm:cxnLst>
    <dgm:cxn modelId="{2E4A6EC4-A93B-4238-A2E9-6BAD4A5BD095}" type="presOf" srcId="{C17A258D-55D8-4A89-AC99-97AEE7B3CF0B}" destId="{C28CA069-0A09-49C5-A726-FDBE89DEA57C}" srcOrd="0" destOrd="0" presId="urn:microsoft.com/office/officeart/2005/8/layout/cycle5"/>
    <dgm:cxn modelId="{1BEE4A29-FA8F-43E4-B03F-74DA13F4981F}" type="presOf" srcId="{CE9DF90A-4A92-4D81-B123-9E3336E3677E}" destId="{0B67F088-14BB-4D57-B03E-0DF9F0F56A3F}" srcOrd="0" destOrd="0" presId="urn:microsoft.com/office/officeart/2005/8/layout/cycle5"/>
    <dgm:cxn modelId="{1C08DF0F-C163-46FD-A93F-E516743D6E90}" type="presOf" srcId="{55E132F5-9CFA-485E-8396-11107E198F4F}" destId="{32ED0753-6F3E-4EF3-A245-ECE25DC9EAC3}" srcOrd="0" destOrd="0" presId="urn:microsoft.com/office/officeart/2005/8/layout/cycle5"/>
    <dgm:cxn modelId="{E66AC310-A191-4508-BA24-BCFC246A5D33}" type="presOf" srcId="{404A1FD7-BB21-4F27-A890-0BBC261EDC13}" destId="{24DB679A-0E35-4AF9-8AEA-48E3BB82FE24}" srcOrd="0" destOrd="0" presId="urn:microsoft.com/office/officeart/2005/8/layout/cycle5"/>
    <dgm:cxn modelId="{F13B8B63-308A-4E8A-B98E-580B7C0325E0}" srcId="{404A1FD7-BB21-4F27-A890-0BBC261EDC13}" destId="{4741E4CA-D93D-46F9-8800-4E0A2777D472}" srcOrd="2" destOrd="0" parTransId="{8529EB17-0B9B-43AD-AD86-80798CEC76DF}" sibTransId="{C17A258D-55D8-4A89-AC99-97AEE7B3CF0B}"/>
    <dgm:cxn modelId="{A5375D55-A2CD-435D-9506-A2D9ED0F2EFF}" type="presOf" srcId="{3C4761DA-1E3A-4DAB-8527-E1BB857F7B38}" destId="{B601AE43-A2FA-4BA9-B9F1-D42026D33113}" srcOrd="0" destOrd="0" presId="urn:microsoft.com/office/officeart/2005/8/layout/cycle5"/>
    <dgm:cxn modelId="{3CDBB4F1-5416-4512-B474-00783D8A1225}" srcId="{404A1FD7-BB21-4F27-A890-0BBC261EDC13}" destId="{55E132F5-9CFA-485E-8396-11107E198F4F}" srcOrd="6" destOrd="0" parTransId="{0E85E65C-2633-4C00-AEEA-B1565DB689CC}" sibTransId="{B32E97B9-06C0-4395-BA41-696F255F333B}"/>
    <dgm:cxn modelId="{6613E15F-412E-4BFE-B113-B67E7C3E3776}" type="presOf" srcId="{F55D9409-C388-4961-9972-14F036B62ACA}" destId="{CAFBB2B2-644B-4F27-A3B0-28A8A87B6D87}" srcOrd="0" destOrd="0" presId="urn:microsoft.com/office/officeart/2005/8/layout/cycle5"/>
    <dgm:cxn modelId="{72F902AA-9D14-476B-A986-D5FC7B2CFB2B}" type="presOf" srcId="{B32E97B9-06C0-4395-BA41-696F255F333B}" destId="{116B1E3F-AF5B-4920-8C60-8D1773D0B1B7}" srcOrd="0" destOrd="0" presId="urn:microsoft.com/office/officeart/2005/8/layout/cycle5"/>
    <dgm:cxn modelId="{7DFAA426-32DC-42A9-A392-B1C619FA0ECA}" srcId="{404A1FD7-BB21-4F27-A890-0BBC261EDC13}" destId="{27A87A47-E22D-4083-98A0-93F4B72FF302}" srcOrd="5" destOrd="0" parTransId="{5F346378-5900-47A0-9CE3-3662241B8070}" sibTransId="{3C4761DA-1E3A-4DAB-8527-E1BB857F7B38}"/>
    <dgm:cxn modelId="{31314958-7422-4EC7-A010-A764EFF8AC7C}" srcId="{404A1FD7-BB21-4F27-A890-0BBC261EDC13}" destId="{F55D9409-C388-4961-9972-14F036B62ACA}" srcOrd="4" destOrd="0" parTransId="{C5CB6DA3-94B6-4F92-BB7D-42DAFBAE6342}" sibTransId="{625EA167-177C-4DD2-AFE8-66B94C637F55}"/>
    <dgm:cxn modelId="{93959B29-1969-464E-80C1-8B604DF7E292}" type="presOf" srcId="{9D6174C2-0183-4859-979E-3F87097FA11E}" destId="{BA7FCEE5-7A49-4291-B4B3-4F1DAA86A124}" srcOrd="0" destOrd="0" presId="urn:microsoft.com/office/officeart/2005/8/layout/cycle5"/>
    <dgm:cxn modelId="{68CA556A-5987-4E17-A7ED-7FDCACE8DD3C}" type="presOf" srcId="{4741E4CA-D93D-46F9-8800-4E0A2777D472}" destId="{1D8BB89F-84D4-4A68-A83B-C718A6CBCB8C}" srcOrd="0" destOrd="0" presId="urn:microsoft.com/office/officeart/2005/8/layout/cycle5"/>
    <dgm:cxn modelId="{A7312482-E454-4B96-95DC-A081C2D7B73D}" type="presOf" srcId="{0B69A928-6AA9-441C-8CD3-14EBB04CCA24}" destId="{4BA5B4F3-1A22-41A1-A066-332A66AB9D3B}" srcOrd="0" destOrd="0" presId="urn:microsoft.com/office/officeart/2005/8/layout/cycle5"/>
    <dgm:cxn modelId="{0A2362B8-EB05-4C1F-AE6D-D45F3CEFDB85}" type="presOf" srcId="{4F631E3F-3F98-49F3-8D16-D445E61092DE}" destId="{66964488-03DF-4F95-B45C-890AA79D77A7}" srcOrd="0" destOrd="0" presId="urn:microsoft.com/office/officeart/2005/8/layout/cycle5"/>
    <dgm:cxn modelId="{EA5BCB77-5934-4134-8E4E-BD8892047085}" type="presOf" srcId="{27A87A47-E22D-4083-98A0-93F4B72FF302}" destId="{2EB9832F-04CD-4E70-897E-E74705AABC2B}" srcOrd="0" destOrd="0" presId="urn:microsoft.com/office/officeart/2005/8/layout/cycle5"/>
    <dgm:cxn modelId="{25F949D3-0FE7-47BF-B7A1-F02852D837E8}" srcId="{404A1FD7-BB21-4F27-A890-0BBC261EDC13}" destId="{9D6174C2-0183-4859-979E-3F87097FA11E}" srcOrd="3" destOrd="0" parTransId="{E79EF7C1-D81A-4C96-90A1-212819964B6D}" sibTransId="{CE9DF90A-4A92-4D81-B123-9E3336E3677E}"/>
    <dgm:cxn modelId="{AB5BE9AE-CEF9-43FC-B38B-C64DB73D4AF2}" type="presOf" srcId="{FE55D274-2FE9-49F0-B7D3-D761D3CAFBD0}" destId="{ACB186DA-6469-42AC-A251-37609F6B1649}" srcOrd="0" destOrd="0" presId="urn:microsoft.com/office/officeart/2005/8/layout/cycle5"/>
    <dgm:cxn modelId="{FDB5BF7B-EBD0-4447-9991-95976F9192CD}" type="presOf" srcId="{625EA167-177C-4DD2-AFE8-66B94C637F55}" destId="{B9C8148D-C04A-4BEB-B525-8339AA09A37C}" srcOrd="0" destOrd="0" presId="urn:microsoft.com/office/officeart/2005/8/layout/cycle5"/>
    <dgm:cxn modelId="{60EDF540-614F-4659-BE8C-76C70164266E}" srcId="{404A1FD7-BB21-4F27-A890-0BBC261EDC13}" destId="{FE55D274-2FE9-49F0-B7D3-D761D3CAFBD0}" srcOrd="1" destOrd="0" parTransId="{F45E0A45-E3AC-4329-AF9E-62AD1B22E518}" sibTransId="{0B69A928-6AA9-441C-8CD3-14EBB04CCA24}"/>
    <dgm:cxn modelId="{66BC5214-9207-41FF-B4FD-C79568D4166C}" type="presOf" srcId="{BEC78F00-EF94-4591-BAB9-8AA88C11B10B}" destId="{26DCD7C3-3D42-4B44-AE1F-144A4D976313}" srcOrd="0" destOrd="0" presId="urn:microsoft.com/office/officeart/2005/8/layout/cycle5"/>
    <dgm:cxn modelId="{DF99FEC5-9616-408E-B284-5434E451F2CE}" srcId="{404A1FD7-BB21-4F27-A890-0BBC261EDC13}" destId="{4F631E3F-3F98-49F3-8D16-D445E61092DE}" srcOrd="0" destOrd="0" parTransId="{EAD77551-98F5-4990-AFA7-F89BDE9B39AF}" sibTransId="{BEC78F00-EF94-4591-BAB9-8AA88C11B10B}"/>
    <dgm:cxn modelId="{A4F508F5-367C-4851-BB19-0A11B932B44E}" type="presParOf" srcId="{24DB679A-0E35-4AF9-8AEA-48E3BB82FE24}" destId="{66964488-03DF-4F95-B45C-890AA79D77A7}" srcOrd="0" destOrd="0" presId="urn:microsoft.com/office/officeart/2005/8/layout/cycle5"/>
    <dgm:cxn modelId="{63B0B16A-9679-445E-B5E3-4720D4A87520}" type="presParOf" srcId="{24DB679A-0E35-4AF9-8AEA-48E3BB82FE24}" destId="{53171B06-5079-406D-BFD8-EC1CE1CF84FF}" srcOrd="1" destOrd="0" presId="urn:microsoft.com/office/officeart/2005/8/layout/cycle5"/>
    <dgm:cxn modelId="{D7CC2954-4513-4C4E-A566-5F4911FBBF6B}" type="presParOf" srcId="{24DB679A-0E35-4AF9-8AEA-48E3BB82FE24}" destId="{26DCD7C3-3D42-4B44-AE1F-144A4D976313}" srcOrd="2" destOrd="0" presId="urn:microsoft.com/office/officeart/2005/8/layout/cycle5"/>
    <dgm:cxn modelId="{BC0F41C2-B43F-42B7-AFE6-9645DE7342CF}" type="presParOf" srcId="{24DB679A-0E35-4AF9-8AEA-48E3BB82FE24}" destId="{ACB186DA-6469-42AC-A251-37609F6B1649}" srcOrd="3" destOrd="0" presId="urn:microsoft.com/office/officeart/2005/8/layout/cycle5"/>
    <dgm:cxn modelId="{01FC6494-AB15-47D2-B3D8-8B3CC3800237}" type="presParOf" srcId="{24DB679A-0E35-4AF9-8AEA-48E3BB82FE24}" destId="{A5F66580-7AB5-4CD8-9C4A-7FDD6C59391C}" srcOrd="4" destOrd="0" presId="urn:microsoft.com/office/officeart/2005/8/layout/cycle5"/>
    <dgm:cxn modelId="{E0512861-105F-4130-885F-5081EF726D97}" type="presParOf" srcId="{24DB679A-0E35-4AF9-8AEA-48E3BB82FE24}" destId="{4BA5B4F3-1A22-41A1-A066-332A66AB9D3B}" srcOrd="5" destOrd="0" presId="urn:microsoft.com/office/officeart/2005/8/layout/cycle5"/>
    <dgm:cxn modelId="{0BBE8146-A8D4-4219-8D26-1E43B7697ADB}" type="presParOf" srcId="{24DB679A-0E35-4AF9-8AEA-48E3BB82FE24}" destId="{1D8BB89F-84D4-4A68-A83B-C718A6CBCB8C}" srcOrd="6" destOrd="0" presId="urn:microsoft.com/office/officeart/2005/8/layout/cycle5"/>
    <dgm:cxn modelId="{CAA0E268-406F-4772-9385-8B13E60E7E1E}" type="presParOf" srcId="{24DB679A-0E35-4AF9-8AEA-48E3BB82FE24}" destId="{AD39654B-BE61-4B0C-89DC-18951EACD44D}" srcOrd="7" destOrd="0" presId="urn:microsoft.com/office/officeart/2005/8/layout/cycle5"/>
    <dgm:cxn modelId="{2AF7B870-0EC2-4293-B7EA-91C45D2C6C10}" type="presParOf" srcId="{24DB679A-0E35-4AF9-8AEA-48E3BB82FE24}" destId="{C28CA069-0A09-49C5-A726-FDBE89DEA57C}" srcOrd="8" destOrd="0" presId="urn:microsoft.com/office/officeart/2005/8/layout/cycle5"/>
    <dgm:cxn modelId="{E128B947-4BEE-4789-9910-18F876FD27B1}" type="presParOf" srcId="{24DB679A-0E35-4AF9-8AEA-48E3BB82FE24}" destId="{BA7FCEE5-7A49-4291-B4B3-4F1DAA86A124}" srcOrd="9" destOrd="0" presId="urn:microsoft.com/office/officeart/2005/8/layout/cycle5"/>
    <dgm:cxn modelId="{33F3D957-5F23-4237-B76A-9EA17F3B0D37}" type="presParOf" srcId="{24DB679A-0E35-4AF9-8AEA-48E3BB82FE24}" destId="{7654DFC7-B489-464C-B95C-D3DD3D7933F4}" srcOrd="10" destOrd="0" presId="urn:microsoft.com/office/officeart/2005/8/layout/cycle5"/>
    <dgm:cxn modelId="{26EF7D05-2391-4CC1-9B52-4797DB9028AA}" type="presParOf" srcId="{24DB679A-0E35-4AF9-8AEA-48E3BB82FE24}" destId="{0B67F088-14BB-4D57-B03E-0DF9F0F56A3F}" srcOrd="11" destOrd="0" presId="urn:microsoft.com/office/officeart/2005/8/layout/cycle5"/>
    <dgm:cxn modelId="{797A250F-0583-4B62-9E5B-C303A69DE439}" type="presParOf" srcId="{24DB679A-0E35-4AF9-8AEA-48E3BB82FE24}" destId="{CAFBB2B2-644B-4F27-A3B0-28A8A87B6D87}" srcOrd="12" destOrd="0" presId="urn:microsoft.com/office/officeart/2005/8/layout/cycle5"/>
    <dgm:cxn modelId="{9A97326D-21BF-4550-9E5B-6B50410478FA}" type="presParOf" srcId="{24DB679A-0E35-4AF9-8AEA-48E3BB82FE24}" destId="{6710CA38-9273-4749-9195-66B77FF99ADF}" srcOrd="13" destOrd="0" presId="urn:microsoft.com/office/officeart/2005/8/layout/cycle5"/>
    <dgm:cxn modelId="{7DA47679-8366-478C-9638-746889A6D9B1}" type="presParOf" srcId="{24DB679A-0E35-4AF9-8AEA-48E3BB82FE24}" destId="{B9C8148D-C04A-4BEB-B525-8339AA09A37C}" srcOrd="14" destOrd="0" presId="urn:microsoft.com/office/officeart/2005/8/layout/cycle5"/>
    <dgm:cxn modelId="{E6E4FF74-5C9B-413C-93C2-3C4C79BE6FE6}" type="presParOf" srcId="{24DB679A-0E35-4AF9-8AEA-48E3BB82FE24}" destId="{2EB9832F-04CD-4E70-897E-E74705AABC2B}" srcOrd="15" destOrd="0" presId="urn:microsoft.com/office/officeart/2005/8/layout/cycle5"/>
    <dgm:cxn modelId="{3C996753-9FBD-47E6-99BA-70F926CB81E8}" type="presParOf" srcId="{24DB679A-0E35-4AF9-8AEA-48E3BB82FE24}" destId="{BF7246C3-22C2-4B09-83B1-CF658D3BF04D}" srcOrd="16" destOrd="0" presId="urn:microsoft.com/office/officeart/2005/8/layout/cycle5"/>
    <dgm:cxn modelId="{866CF203-6906-4D36-83E3-8FB221436F20}" type="presParOf" srcId="{24DB679A-0E35-4AF9-8AEA-48E3BB82FE24}" destId="{B601AE43-A2FA-4BA9-B9F1-D42026D33113}" srcOrd="17" destOrd="0" presId="urn:microsoft.com/office/officeart/2005/8/layout/cycle5"/>
    <dgm:cxn modelId="{6364DDEA-7EC2-4BF0-8306-F9014FD01ABF}" type="presParOf" srcId="{24DB679A-0E35-4AF9-8AEA-48E3BB82FE24}" destId="{32ED0753-6F3E-4EF3-A245-ECE25DC9EAC3}" srcOrd="18" destOrd="0" presId="urn:microsoft.com/office/officeart/2005/8/layout/cycle5"/>
    <dgm:cxn modelId="{4B13B6B6-74E3-4F69-A7B8-D7C692ED3E59}" type="presParOf" srcId="{24DB679A-0E35-4AF9-8AEA-48E3BB82FE24}" destId="{CA9AD081-F9F2-46DC-A47A-327934B72E6B}" srcOrd="19" destOrd="0" presId="urn:microsoft.com/office/officeart/2005/8/layout/cycle5"/>
    <dgm:cxn modelId="{8CF6F095-7D8E-4FC8-BA5F-85F4060279A6}" type="presParOf" srcId="{24DB679A-0E35-4AF9-8AEA-48E3BB82FE24}" destId="{116B1E3F-AF5B-4920-8C60-8D1773D0B1B7}" srcOrd="20"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AEC6FF-D101-4C0D-A9CF-6B24EEEF2CA5}" type="doc">
      <dgm:prSet loTypeId="urn:microsoft.com/office/officeart/2005/8/layout/venn1" loCatId="relationship" qsTypeId="urn:microsoft.com/office/officeart/2005/8/quickstyle/simple1" qsCatId="simple" csTypeId="urn:microsoft.com/office/officeart/2005/8/colors/accent1_2" csCatId="accent1" phldr="1"/>
      <dgm:spPr/>
    </dgm:pt>
    <dgm:pt modelId="{3FF2290C-5C39-482F-9D09-3EE89C7F7A90}">
      <dgm:prSet phldrT="[Texte]" phldr="1"/>
      <dgm:spPr>
        <a:effectLst>
          <a:glow rad="63500">
            <a:schemeClr val="accent2">
              <a:satMod val="175000"/>
              <a:alpha val="40000"/>
            </a:schemeClr>
          </a:glow>
        </a:effectLst>
      </dgm:spPr>
      <dgm:t>
        <a:bodyPr/>
        <a:lstStyle/>
        <a:p>
          <a:endParaRPr lang="fr-FR" dirty="0"/>
        </a:p>
      </dgm:t>
    </dgm:pt>
    <dgm:pt modelId="{E32ABA67-2BB2-4BE4-90E6-006687074EC1}" type="sibTrans" cxnId="{6D15B5D0-2792-4A8B-8DED-9D3CE7F043CC}">
      <dgm:prSet/>
      <dgm:spPr/>
      <dgm:t>
        <a:bodyPr/>
        <a:lstStyle/>
        <a:p>
          <a:endParaRPr lang="fr-FR"/>
        </a:p>
      </dgm:t>
    </dgm:pt>
    <dgm:pt modelId="{74D6DA20-9CEF-477C-846B-9B0B1D7F8EAB}" type="parTrans" cxnId="{6D15B5D0-2792-4A8B-8DED-9D3CE7F043CC}">
      <dgm:prSet/>
      <dgm:spPr/>
      <dgm:t>
        <a:bodyPr/>
        <a:lstStyle/>
        <a:p>
          <a:endParaRPr lang="fr-FR"/>
        </a:p>
      </dgm:t>
    </dgm:pt>
    <dgm:pt modelId="{B0AF8565-6FD7-43A0-A4D5-150970ADDA82}">
      <dgm:prSet phldrT="[Texte]" phldr="1"/>
      <dgm:spPr/>
      <dgm:t>
        <a:bodyPr/>
        <a:lstStyle/>
        <a:p>
          <a:endParaRPr lang="fr-FR" dirty="0"/>
        </a:p>
      </dgm:t>
    </dgm:pt>
    <dgm:pt modelId="{4E57BD90-A9FC-48C3-9C4A-E09B7EBA0143}" type="sibTrans" cxnId="{87C1ABA1-183D-4F56-967C-25656CB8737E}">
      <dgm:prSet/>
      <dgm:spPr/>
      <dgm:t>
        <a:bodyPr/>
        <a:lstStyle/>
        <a:p>
          <a:endParaRPr lang="fr-FR"/>
        </a:p>
      </dgm:t>
    </dgm:pt>
    <dgm:pt modelId="{85B46AB3-5857-43AE-8BD7-7A44DBA386F6}" type="parTrans" cxnId="{87C1ABA1-183D-4F56-967C-25656CB8737E}">
      <dgm:prSet/>
      <dgm:spPr/>
      <dgm:t>
        <a:bodyPr/>
        <a:lstStyle/>
        <a:p>
          <a:endParaRPr lang="fr-FR"/>
        </a:p>
      </dgm:t>
    </dgm:pt>
    <dgm:pt modelId="{73D08723-2E5B-4C00-85BD-0294D2276331}">
      <dgm:prSet phldrT="[Texte]" phldr="1"/>
      <dgm:spPr/>
      <dgm:t>
        <a:bodyPr/>
        <a:lstStyle/>
        <a:p>
          <a:endParaRPr lang="fr-FR" dirty="0"/>
        </a:p>
      </dgm:t>
    </dgm:pt>
    <dgm:pt modelId="{FBD64C12-FC88-45F5-A66E-68104DCF552A}" type="sibTrans" cxnId="{5D1FE0D9-A0CC-480A-8092-3F62F3E7AB38}">
      <dgm:prSet/>
      <dgm:spPr/>
      <dgm:t>
        <a:bodyPr/>
        <a:lstStyle/>
        <a:p>
          <a:endParaRPr lang="fr-FR"/>
        </a:p>
      </dgm:t>
    </dgm:pt>
    <dgm:pt modelId="{36E5C90B-7E48-40D2-96D0-BCB4CD095076}" type="parTrans" cxnId="{5D1FE0D9-A0CC-480A-8092-3F62F3E7AB38}">
      <dgm:prSet/>
      <dgm:spPr/>
      <dgm:t>
        <a:bodyPr/>
        <a:lstStyle/>
        <a:p>
          <a:endParaRPr lang="fr-FR"/>
        </a:p>
      </dgm:t>
    </dgm:pt>
    <dgm:pt modelId="{BF051004-9C1F-48A6-8CF9-4028B8C7C23C}" type="pres">
      <dgm:prSet presAssocID="{FCAEC6FF-D101-4C0D-A9CF-6B24EEEF2CA5}" presName="compositeShape" presStyleCnt="0">
        <dgm:presLayoutVars>
          <dgm:chMax val="7"/>
          <dgm:dir/>
          <dgm:resizeHandles val="exact"/>
        </dgm:presLayoutVars>
      </dgm:prSet>
      <dgm:spPr/>
    </dgm:pt>
    <dgm:pt modelId="{B003EC45-77CD-43FD-B208-7F0620107A96}" type="pres">
      <dgm:prSet presAssocID="{73D08723-2E5B-4C00-85BD-0294D2276331}" presName="circ1" presStyleLbl="vennNode1" presStyleIdx="0" presStyleCnt="3" custLinFactNeighborY="34205"/>
      <dgm:spPr/>
      <dgm:t>
        <a:bodyPr/>
        <a:lstStyle/>
        <a:p>
          <a:endParaRPr lang="fr-FR"/>
        </a:p>
      </dgm:t>
    </dgm:pt>
    <dgm:pt modelId="{6990D9BD-F66B-41A6-B1BA-5AA2D9992640}" type="pres">
      <dgm:prSet presAssocID="{73D08723-2E5B-4C00-85BD-0294D2276331}" presName="circ1Tx" presStyleLbl="revTx" presStyleIdx="0" presStyleCnt="0">
        <dgm:presLayoutVars>
          <dgm:chMax val="0"/>
          <dgm:chPref val="0"/>
          <dgm:bulletEnabled val="1"/>
        </dgm:presLayoutVars>
      </dgm:prSet>
      <dgm:spPr/>
      <dgm:t>
        <a:bodyPr/>
        <a:lstStyle/>
        <a:p>
          <a:endParaRPr lang="fr-FR"/>
        </a:p>
      </dgm:t>
    </dgm:pt>
    <dgm:pt modelId="{31F99349-A604-4EF8-B9C9-7C5A06F3BA0A}" type="pres">
      <dgm:prSet presAssocID="{B0AF8565-6FD7-43A0-A4D5-150970ADDA82}" presName="circ2" presStyleLbl="vennNode1" presStyleIdx="1" presStyleCnt="3" custLinFactNeighborX="-15252"/>
      <dgm:spPr/>
      <dgm:t>
        <a:bodyPr/>
        <a:lstStyle/>
        <a:p>
          <a:endParaRPr lang="fr-FR"/>
        </a:p>
      </dgm:t>
    </dgm:pt>
    <dgm:pt modelId="{DCCE8E7A-DBF8-439D-B82F-FE30D8FF4648}" type="pres">
      <dgm:prSet presAssocID="{B0AF8565-6FD7-43A0-A4D5-150970ADDA82}" presName="circ2Tx" presStyleLbl="revTx" presStyleIdx="0" presStyleCnt="0">
        <dgm:presLayoutVars>
          <dgm:chMax val="0"/>
          <dgm:chPref val="0"/>
          <dgm:bulletEnabled val="1"/>
        </dgm:presLayoutVars>
      </dgm:prSet>
      <dgm:spPr/>
      <dgm:t>
        <a:bodyPr/>
        <a:lstStyle/>
        <a:p>
          <a:endParaRPr lang="fr-FR"/>
        </a:p>
      </dgm:t>
    </dgm:pt>
    <dgm:pt modelId="{7D507BF0-8953-4E1F-B96A-771243BDBC53}" type="pres">
      <dgm:prSet presAssocID="{3FF2290C-5C39-482F-9D09-3EE89C7F7A90}" presName="circ3" presStyleLbl="vennNode1" presStyleIdx="2" presStyleCnt="3" custLinFactNeighborX="20555"/>
      <dgm:spPr/>
      <dgm:t>
        <a:bodyPr/>
        <a:lstStyle/>
        <a:p>
          <a:endParaRPr lang="fr-FR"/>
        </a:p>
      </dgm:t>
    </dgm:pt>
    <dgm:pt modelId="{19902706-3745-4409-8233-F787F06B231B}" type="pres">
      <dgm:prSet presAssocID="{3FF2290C-5C39-482F-9D09-3EE89C7F7A90}" presName="circ3Tx" presStyleLbl="revTx" presStyleIdx="0" presStyleCnt="0">
        <dgm:presLayoutVars>
          <dgm:chMax val="0"/>
          <dgm:chPref val="0"/>
          <dgm:bulletEnabled val="1"/>
        </dgm:presLayoutVars>
      </dgm:prSet>
      <dgm:spPr/>
      <dgm:t>
        <a:bodyPr/>
        <a:lstStyle/>
        <a:p>
          <a:endParaRPr lang="fr-FR"/>
        </a:p>
      </dgm:t>
    </dgm:pt>
  </dgm:ptLst>
  <dgm:cxnLst>
    <dgm:cxn modelId="{27D392C7-6D41-4CA1-AADD-0563782A14C6}" type="presOf" srcId="{3FF2290C-5C39-482F-9D09-3EE89C7F7A90}" destId="{19902706-3745-4409-8233-F787F06B231B}" srcOrd="1" destOrd="0" presId="urn:microsoft.com/office/officeart/2005/8/layout/venn1"/>
    <dgm:cxn modelId="{DADA739F-23F4-4262-ACC5-BCF0C53B514D}" type="presOf" srcId="{73D08723-2E5B-4C00-85BD-0294D2276331}" destId="{B003EC45-77CD-43FD-B208-7F0620107A96}" srcOrd="0" destOrd="0" presId="urn:microsoft.com/office/officeart/2005/8/layout/venn1"/>
    <dgm:cxn modelId="{D8B3B544-71BD-4AA6-B508-CAC8F86311C0}" type="presOf" srcId="{3FF2290C-5C39-482F-9D09-3EE89C7F7A90}" destId="{7D507BF0-8953-4E1F-B96A-771243BDBC53}" srcOrd="0" destOrd="0" presId="urn:microsoft.com/office/officeart/2005/8/layout/venn1"/>
    <dgm:cxn modelId="{09AC34AE-09B1-49F8-B0F1-5DAB6517C353}" type="presOf" srcId="{B0AF8565-6FD7-43A0-A4D5-150970ADDA82}" destId="{DCCE8E7A-DBF8-439D-B82F-FE30D8FF4648}" srcOrd="1" destOrd="0" presId="urn:microsoft.com/office/officeart/2005/8/layout/venn1"/>
    <dgm:cxn modelId="{87C1ABA1-183D-4F56-967C-25656CB8737E}" srcId="{FCAEC6FF-D101-4C0D-A9CF-6B24EEEF2CA5}" destId="{B0AF8565-6FD7-43A0-A4D5-150970ADDA82}" srcOrd="1" destOrd="0" parTransId="{85B46AB3-5857-43AE-8BD7-7A44DBA386F6}" sibTransId="{4E57BD90-A9FC-48C3-9C4A-E09B7EBA0143}"/>
    <dgm:cxn modelId="{39C06F42-F6E2-4A44-8437-87E69FB6CD0F}" type="presOf" srcId="{B0AF8565-6FD7-43A0-A4D5-150970ADDA82}" destId="{31F99349-A604-4EF8-B9C9-7C5A06F3BA0A}" srcOrd="0" destOrd="0" presId="urn:microsoft.com/office/officeart/2005/8/layout/venn1"/>
    <dgm:cxn modelId="{E144CF16-97EB-4C02-A951-6197CFE8B37C}" type="presOf" srcId="{FCAEC6FF-D101-4C0D-A9CF-6B24EEEF2CA5}" destId="{BF051004-9C1F-48A6-8CF9-4028B8C7C23C}" srcOrd="0" destOrd="0" presId="urn:microsoft.com/office/officeart/2005/8/layout/venn1"/>
    <dgm:cxn modelId="{6D15B5D0-2792-4A8B-8DED-9D3CE7F043CC}" srcId="{FCAEC6FF-D101-4C0D-A9CF-6B24EEEF2CA5}" destId="{3FF2290C-5C39-482F-9D09-3EE89C7F7A90}" srcOrd="2" destOrd="0" parTransId="{74D6DA20-9CEF-477C-846B-9B0B1D7F8EAB}" sibTransId="{E32ABA67-2BB2-4BE4-90E6-006687074EC1}"/>
    <dgm:cxn modelId="{053B0493-DBBD-484F-A44C-215E36F32125}" type="presOf" srcId="{73D08723-2E5B-4C00-85BD-0294D2276331}" destId="{6990D9BD-F66B-41A6-B1BA-5AA2D9992640}" srcOrd="1" destOrd="0" presId="urn:microsoft.com/office/officeart/2005/8/layout/venn1"/>
    <dgm:cxn modelId="{5D1FE0D9-A0CC-480A-8092-3F62F3E7AB38}" srcId="{FCAEC6FF-D101-4C0D-A9CF-6B24EEEF2CA5}" destId="{73D08723-2E5B-4C00-85BD-0294D2276331}" srcOrd="0" destOrd="0" parTransId="{36E5C90B-7E48-40D2-96D0-BCB4CD095076}" sibTransId="{FBD64C12-FC88-45F5-A66E-68104DCF552A}"/>
    <dgm:cxn modelId="{84D9F3D5-6029-4D39-8AE4-1765454A943D}" type="presParOf" srcId="{BF051004-9C1F-48A6-8CF9-4028B8C7C23C}" destId="{B003EC45-77CD-43FD-B208-7F0620107A96}" srcOrd="0" destOrd="0" presId="urn:microsoft.com/office/officeart/2005/8/layout/venn1"/>
    <dgm:cxn modelId="{16186419-C1C7-4008-8F43-22BD7E4B5DB7}" type="presParOf" srcId="{BF051004-9C1F-48A6-8CF9-4028B8C7C23C}" destId="{6990D9BD-F66B-41A6-B1BA-5AA2D9992640}" srcOrd="1" destOrd="0" presId="urn:microsoft.com/office/officeart/2005/8/layout/venn1"/>
    <dgm:cxn modelId="{6AB706E3-40B8-426B-A79F-0C462270B36A}" type="presParOf" srcId="{BF051004-9C1F-48A6-8CF9-4028B8C7C23C}" destId="{31F99349-A604-4EF8-B9C9-7C5A06F3BA0A}" srcOrd="2" destOrd="0" presId="urn:microsoft.com/office/officeart/2005/8/layout/venn1"/>
    <dgm:cxn modelId="{58C8D1DE-84AC-4B8C-A86C-00535F1ABAF5}" type="presParOf" srcId="{BF051004-9C1F-48A6-8CF9-4028B8C7C23C}" destId="{DCCE8E7A-DBF8-439D-B82F-FE30D8FF4648}" srcOrd="3" destOrd="0" presId="urn:microsoft.com/office/officeart/2005/8/layout/venn1"/>
    <dgm:cxn modelId="{8E4FBD98-05B9-4B25-B3AD-D8BD5757D0F5}" type="presParOf" srcId="{BF051004-9C1F-48A6-8CF9-4028B8C7C23C}" destId="{7D507BF0-8953-4E1F-B96A-771243BDBC53}" srcOrd="4" destOrd="0" presId="urn:microsoft.com/office/officeart/2005/8/layout/venn1"/>
    <dgm:cxn modelId="{230D45D6-D3E0-4B43-871D-87B22986AC9A}" type="presParOf" srcId="{BF051004-9C1F-48A6-8CF9-4028B8C7C23C}" destId="{19902706-3745-4409-8233-F787F06B231B}" srcOrd="5" destOrd="0" presId="urn:microsoft.com/office/officeart/2005/8/layout/venn1"/>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4A1FD7-BB21-4F27-A890-0BBC261EDC1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fr-FR"/>
        </a:p>
      </dgm:t>
    </dgm:pt>
    <dgm:pt modelId="{4F631E3F-3F98-49F3-8D16-D445E61092DE}">
      <dgm:prSet phldrT="[Texte]"/>
      <dgm:spPr>
        <a:solidFill>
          <a:srgbClr val="00B0F0"/>
        </a:solidFill>
      </dgm:spPr>
      <dgm:t>
        <a:bodyPr/>
        <a:lstStyle/>
        <a:p>
          <a:r>
            <a:rPr lang="fr-BE" dirty="0" smtClean="0"/>
            <a:t>Cibler</a:t>
          </a:r>
          <a:endParaRPr lang="fr-FR" dirty="0"/>
        </a:p>
      </dgm:t>
    </dgm:pt>
    <dgm:pt modelId="{EAD77551-98F5-4990-AFA7-F89BDE9B39AF}" type="parTrans" cxnId="{DF99FEC5-9616-408E-B284-5434E451F2CE}">
      <dgm:prSet/>
      <dgm:spPr/>
      <dgm:t>
        <a:bodyPr/>
        <a:lstStyle/>
        <a:p>
          <a:endParaRPr lang="fr-FR"/>
        </a:p>
      </dgm:t>
    </dgm:pt>
    <dgm:pt modelId="{BEC78F00-EF94-4591-BAB9-8AA88C11B10B}" type="sibTrans" cxnId="{DF99FEC5-9616-408E-B284-5434E451F2CE}">
      <dgm:prSet/>
      <dgm:spPr/>
      <dgm:t>
        <a:bodyPr/>
        <a:lstStyle/>
        <a:p>
          <a:endParaRPr lang="fr-FR"/>
        </a:p>
      </dgm:t>
    </dgm:pt>
    <dgm:pt modelId="{FE55D274-2FE9-49F0-B7D3-D761D3CAFBD0}">
      <dgm:prSet phldrT="[Texte]"/>
      <dgm:spPr>
        <a:solidFill>
          <a:srgbClr val="00B0F0"/>
        </a:solidFill>
      </dgm:spPr>
      <dgm:t>
        <a:bodyPr/>
        <a:lstStyle/>
        <a:p>
          <a:r>
            <a:rPr lang="fr-BE" dirty="0" smtClean="0"/>
            <a:t>Angler</a:t>
          </a:r>
          <a:endParaRPr lang="fr-FR" dirty="0"/>
        </a:p>
      </dgm:t>
    </dgm:pt>
    <dgm:pt modelId="{F45E0A45-E3AC-4329-AF9E-62AD1B22E518}" type="parTrans" cxnId="{60EDF540-614F-4659-BE8C-76C70164266E}">
      <dgm:prSet/>
      <dgm:spPr/>
      <dgm:t>
        <a:bodyPr/>
        <a:lstStyle/>
        <a:p>
          <a:endParaRPr lang="fr-FR"/>
        </a:p>
      </dgm:t>
    </dgm:pt>
    <dgm:pt modelId="{0B69A928-6AA9-441C-8CD3-14EBB04CCA24}" type="sibTrans" cxnId="{60EDF540-614F-4659-BE8C-76C70164266E}">
      <dgm:prSet/>
      <dgm:spPr/>
      <dgm:t>
        <a:bodyPr/>
        <a:lstStyle/>
        <a:p>
          <a:endParaRPr lang="fr-FR"/>
        </a:p>
      </dgm:t>
    </dgm:pt>
    <dgm:pt modelId="{4741E4CA-D93D-46F9-8800-4E0A2777D472}">
      <dgm:prSet phldrT="[Texte]"/>
      <dgm:spPr>
        <a:solidFill>
          <a:srgbClr val="00B0F0"/>
        </a:solidFill>
      </dgm:spPr>
      <dgm:t>
        <a:bodyPr/>
        <a:lstStyle/>
        <a:p>
          <a:r>
            <a:rPr lang="fr-BE" dirty="0" smtClean="0"/>
            <a:t>Rédiger / Illustrer / Enrichir</a:t>
          </a:r>
          <a:endParaRPr lang="fr-FR" dirty="0"/>
        </a:p>
      </dgm:t>
    </dgm:pt>
    <dgm:pt modelId="{8529EB17-0B9B-43AD-AD86-80798CEC76DF}" type="parTrans" cxnId="{F13B8B63-308A-4E8A-B98E-580B7C0325E0}">
      <dgm:prSet/>
      <dgm:spPr/>
      <dgm:t>
        <a:bodyPr/>
        <a:lstStyle/>
        <a:p>
          <a:endParaRPr lang="fr-FR"/>
        </a:p>
      </dgm:t>
    </dgm:pt>
    <dgm:pt modelId="{C17A258D-55D8-4A89-AC99-97AEE7B3CF0B}" type="sibTrans" cxnId="{F13B8B63-308A-4E8A-B98E-580B7C0325E0}">
      <dgm:prSet/>
      <dgm:spPr/>
      <dgm:t>
        <a:bodyPr/>
        <a:lstStyle/>
        <a:p>
          <a:endParaRPr lang="fr-FR"/>
        </a:p>
      </dgm:t>
    </dgm:pt>
    <dgm:pt modelId="{9D6174C2-0183-4859-979E-3F87097FA11E}">
      <dgm:prSet phldrT="[Texte]"/>
      <dgm:spPr>
        <a:solidFill>
          <a:srgbClr val="00B0F0"/>
        </a:solidFill>
      </dgm:spPr>
      <dgm:t>
        <a:bodyPr/>
        <a:lstStyle/>
        <a:p>
          <a:r>
            <a:rPr lang="fr-BE" dirty="0" smtClean="0"/>
            <a:t>Optimiser</a:t>
          </a:r>
          <a:endParaRPr lang="fr-FR" dirty="0"/>
        </a:p>
      </dgm:t>
    </dgm:pt>
    <dgm:pt modelId="{E79EF7C1-D81A-4C96-90A1-212819964B6D}" type="parTrans" cxnId="{25F949D3-0FE7-47BF-B7A1-F02852D837E8}">
      <dgm:prSet/>
      <dgm:spPr/>
      <dgm:t>
        <a:bodyPr/>
        <a:lstStyle/>
        <a:p>
          <a:endParaRPr lang="fr-FR"/>
        </a:p>
      </dgm:t>
    </dgm:pt>
    <dgm:pt modelId="{CE9DF90A-4A92-4D81-B123-9E3336E3677E}" type="sibTrans" cxnId="{25F949D3-0FE7-47BF-B7A1-F02852D837E8}">
      <dgm:prSet/>
      <dgm:spPr/>
      <dgm:t>
        <a:bodyPr/>
        <a:lstStyle/>
        <a:p>
          <a:endParaRPr lang="fr-FR"/>
        </a:p>
      </dgm:t>
    </dgm:pt>
    <dgm:pt modelId="{F55D9409-C388-4961-9972-14F036B62ACA}">
      <dgm:prSet phldrT="[Texte]"/>
      <dgm:spPr>
        <a:solidFill>
          <a:srgbClr val="00B0F0"/>
        </a:solidFill>
      </dgm:spPr>
      <dgm:t>
        <a:bodyPr/>
        <a:lstStyle/>
        <a:p>
          <a:r>
            <a:rPr lang="fr-BE" dirty="0" smtClean="0"/>
            <a:t>Promouvoir</a:t>
          </a:r>
          <a:endParaRPr lang="fr-FR" dirty="0"/>
        </a:p>
      </dgm:t>
    </dgm:pt>
    <dgm:pt modelId="{C5CB6DA3-94B6-4F92-BB7D-42DAFBAE6342}" type="parTrans" cxnId="{31314958-7422-4EC7-A010-A764EFF8AC7C}">
      <dgm:prSet/>
      <dgm:spPr/>
      <dgm:t>
        <a:bodyPr/>
        <a:lstStyle/>
        <a:p>
          <a:endParaRPr lang="fr-FR"/>
        </a:p>
      </dgm:t>
    </dgm:pt>
    <dgm:pt modelId="{625EA167-177C-4DD2-AFE8-66B94C637F55}" type="sibTrans" cxnId="{31314958-7422-4EC7-A010-A764EFF8AC7C}">
      <dgm:prSet/>
      <dgm:spPr/>
      <dgm:t>
        <a:bodyPr/>
        <a:lstStyle/>
        <a:p>
          <a:endParaRPr lang="fr-FR"/>
        </a:p>
      </dgm:t>
    </dgm:pt>
    <dgm:pt modelId="{27A87A47-E22D-4083-98A0-93F4B72FF302}">
      <dgm:prSet phldrT="[Texte]"/>
      <dgm:spPr>
        <a:solidFill>
          <a:srgbClr val="00B0F0"/>
        </a:solidFill>
      </dgm:spPr>
      <dgm:t>
        <a:bodyPr/>
        <a:lstStyle/>
        <a:p>
          <a:r>
            <a:rPr lang="fr-BE" dirty="0" smtClean="0"/>
            <a:t>Dialoguer</a:t>
          </a:r>
          <a:endParaRPr lang="fr-FR" dirty="0"/>
        </a:p>
      </dgm:t>
    </dgm:pt>
    <dgm:pt modelId="{5F346378-5900-47A0-9CE3-3662241B8070}" type="parTrans" cxnId="{7DFAA426-32DC-42A9-A392-B1C619FA0ECA}">
      <dgm:prSet/>
      <dgm:spPr/>
      <dgm:t>
        <a:bodyPr/>
        <a:lstStyle/>
        <a:p>
          <a:endParaRPr lang="fr-FR"/>
        </a:p>
      </dgm:t>
    </dgm:pt>
    <dgm:pt modelId="{3C4761DA-1E3A-4DAB-8527-E1BB857F7B38}" type="sibTrans" cxnId="{7DFAA426-32DC-42A9-A392-B1C619FA0ECA}">
      <dgm:prSet/>
      <dgm:spPr/>
      <dgm:t>
        <a:bodyPr/>
        <a:lstStyle/>
        <a:p>
          <a:endParaRPr lang="fr-FR"/>
        </a:p>
      </dgm:t>
    </dgm:pt>
    <dgm:pt modelId="{55E132F5-9CFA-485E-8396-11107E198F4F}">
      <dgm:prSet phldrT="[Texte]"/>
      <dgm:spPr>
        <a:solidFill>
          <a:srgbClr val="00B0F0"/>
        </a:solidFill>
      </dgm:spPr>
      <dgm:t>
        <a:bodyPr/>
        <a:lstStyle/>
        <a:p>
          <a:r>
            <a:rPr lang="fr-BE" dirty="0" smtClean="0"/>
            <a:t>Mesurer</a:t>
          </a:r>
          <a:endParaRPr lang="fr-FR" dirty="0"/>
        </a:p>
      </dgm:t>
    </dgm:pt>
    <dgm:pt modelId="{0E85E65C-2633-4C00-AEEA-B1565DB689CC}" type="parTrans" cxnId="{3CDBB4F1-5416-4512-B474-00783D8A1225}">
      <dgm:prSet/>
      <dgm:spPr/>
      <dgm:t>
        <a:bodyPr/>
        <a:lstStyle/>
        <a:p>
          <a:endParaRPr lang="fr-FR"/>
        </a:p>
      </dgm:t>
    </dgm:pt>
    <dgm:pt modelId="{B32E97B9-06C0-4395-BA41-696F255F333B}" type="sibTrans" cxnId="{3CDBB4F1-5416-4512-B474-00783D8A1225}">
      <dgm:prSet/>
      <dgm:spPr/>
      <dgm:t>
        <a:bodyPr/>
        <a:lstStyle/>
        <a:p>
          <a:endParaRPr lang="fr-FR"/>
        </a:p>
      </dgm:t>
    </dgm:pt>
    <dgm:pt modelId="{24DB679A-0E35-4AF9-8AEA-48E3BB82FE24}" type="pres">
      <dgm:prSet presAssocID="{404A1FD7-BB21-4F27-A890-0BBC261EDC13}" presName="cycle" presStyleCnt="0">
        <dgm:presLayoutVars>
          <dgm:dir/>
          <dgm:resizeHandles val="exact"/>
        </dgm:presLayoutVars>
      </dgm:prSet>
      <dgm:spPr/>
      <dgm:t>
        <a:bodyPr/>
        <a:lstStyle/>
        <a:p>
          <a:endParaRPr lang="fr-FR"/>
        </a:p>
      </dgm:t>
    </dgm:pt>
    <dgm:pt modelId="{66964488-03DF-4F95-B45C-890AA79D77A7}" type="pres">
      <dgm:prSet presAssocID="{4F631E3F-3F98-49F3-8D16-D445E61092DE}" presName="node" presStyleLbl="node1" presStyleIdx="0" presStyleCnt="7">
        <dgm:presLayoutVars>
          <dgm:bulletEnabled val="1"/>
        </dgm:presLayoutVars>
      </dgm:prSet>
      <dgm:spPr/>
      <dgm:t>
        <a:bodyPr/>
        <a:lstStyle/>
        <a:p>
          <a:endParaRPr lang="fr-FR"/>
        </a:p>
      </dgm:t>
    </dgm:pt>
    <dgm:pt modelId="{53171B06-5079-406D-BFD8-EC1CE1CF84FF}" type="pres">
      <dgm:prSet presAssocID="{4F631E3F-3F98-49F3-8D16-D445E61092DE}" presName="spNode" presStyleCnt="0"/>
      <dgm:spPr/>
    </dgm:pt>
    <dgm:pt modelId="{26DCD7C3-3D42-4B44-AE1F-144A4D976313}" type="pres">
      <dgm:prSet presAssocID="{BEC78F00-EF94-4591-BAB9-8AA88C11B10B}" presName="sibTrans" presStyleLbl="sibTrans1D1" presStyleIdx="0" presStyleCnt="7"/>
      <dgm:spPr/>
      <dgm:t>
        <a:bodyPr/>
        <a:lstStyle/>
        <a:p>
          <a:endParaRPr lang="fr-FR"/>
        </a:p>
      </dgm:t>
    </dgm:pt>
    <dgm:pt modelId="{ACB186DA-6469-42AC-A251-37609F6B1649}" type="pres">
      <dgm:prSet presAssocID="{FE55D274-2FE9-49F0-B7D3-D761D3CAFBD0}" presName="node" presStyleLbl="node1" presStyleIdx="1" presStyleCnt="7">
        <dgm:presLayoutVars>
          <dgm:bulletEnabled val="1"/>
        </dgm:presLayoutVars>
      </dgm:prSet>
      <dgm:spPr/>
      <dgm:t>
        <a:bodyPr/>
        <a:lstStyle/>
        <a:p>
          <a:endParaRPr lang="fr-FR"/>
        </a:p>
      </dgm:t>
    </dgm:pt>
    <dgm:pt modelId="{A5F66580-7AB5-4CD8-9C4A-7FDD6C59391C}" type="pres">
      <dgm:prSet presAssocID="{FE55D274-2FE9-49F0-B7D3-D761D3CAFBD0}" presName="spNode" presStyleCnt="0"/>
      <dgm:spPr/>
    </dgm:pt>
    <dgm:pt modelId="{4BA5B4F3-1A22-41A1-A066-332A66AB9D3B}" type="pres">
      <dgm:prSet presAssocID="{0B69A928-6AA9-441C-8CD3-14EBB04CCA24}" presName="sibTrans" presStyleLbl="sibTrans1D1" presStyleIdx="1" presStyleCnt="7"/>
      <dgm:spPr/>
      <dgm:t>
        <a:bodyPr/>
        <a:lstStyle/>
        <a:p>
          <a:endParaRPr lang="fr-FR"/>
        </a:p>
      </dgm:t>
    </dgm:pt>
    <dgm:pt modelId="{1D8BB89F-84D4-4A68-A83B-C718A6CBCB8C}" type="pres">
      <dgm:prSet presAssocID="{4741E4CA-D93D-46F9-8800-4E0A2777D472}" presName="node" presStyleLbl="node1" presStyleIdx="2" presStyleCnt="7">
        <dgm:presLayoutVars>
          <dgm:bulletEnabled val="1"/>
        </dgm:presLayoutVars>
      </dgm:prSet>
      <dgm:spPr/>
      <dgm:t>
        <a:bodyPr/>
        <a:lstStyle/>
        <a:p>
          <a:endParaRPr lang="fr-FR"/>
        </a:p>
      </dgm:t>
    </dgm:pt>
    <dgm:pt modelId="{AD39654B-BE61-4B0C-89DC-18951EACD44D}" type="pres">
      <dgm:prSet presAssocID="{4741E4CA-D93D-46F9-8800-4E0A2777D472}" presName="spNode" presStyleCnt="0"/>
      <dgm:spPr/>
    </dgm:pt>
    <dgm:pt modelId="{C28CA069-0A09-49C5-A726-FDBE89DEA57C}" type="pres">
      <dgm:prSet presAssocID="{C17A258D-55D8-4A89-AC99-97AEE7B3CF0B}" presName="sibTrans" presStyleLbl="sibTrans1D1" presStyleIdx="2" presStyleCnt="7"/>
      <dgm:spPr/>
      <dgm:t>
        <a:bodyPr/>
        <a:lstStyle/>
        <a:p>
          <a:endParaRPr lang="fr-FR"/>
        </a:p>
      </dgm:t>
    </dgm:pt>
    <dgm:pt modelId="{BA7FCEE5-7A49-4291-B4B3-4F1DAA86A124}" type="pres">
      <dgm:prSet presAssocID="{9D6174C2-0183-4859-979E-3F87097FA11E}" presName="node" presStyleLbl="node1" presStyleIdx="3" presStyleCnt="7">
        <dgm:presLayoutVars>
          <dgm:bulletEnabled val="1"/>
        </dgm:presLayoutVars>
      </dgm:prSet>
      <dgm:spPr/>
      <dgm:t>
        <a:bodyPr/>
        <a:lstStyle/>
        <a:p>
          <a:endParaRPr lang="fr-FR"/>
        </a:p>
      </dgm:t>
    </dgm:pt>
    <dgm:pt modelId="{7654DFC7-B489-464C-B95C-D3DD3D7933F4}" type="pres">
      <dgm:prSet presAssocID="{9D6174C2-0183-4859-979E-3F87097FA11E}" presName="spNode" presStyleCnt="0"/>
      <dgm:spPr/>
    </dgm:pt>
    <dgm:pt modelId="{0B67F088-14BB-4D57-B03E-0DF9F0F56A3F}" type="pres">
      <dgm:prSet presAssocID="{CE9DF90A-4A92-4D81-B123-9E3336E3677E}" presName="sibTrans" presStyleLbl="sibTrans1D1" presStyleIdx="3" presStyleCnt="7"/>
      <dgm:spPr/>
      <dgm:t>
        <a:bodyPr/>
        <a:lstStyle/>
        <a:p>
          <a:endParaRPr lang="fr-FR"/>
        </a:p>
      </dgm:t>
    </dgm:pt>
    <dgm:pt modelId="{CAFBB2B2-644B-4F27-A3B0-28A8A87B6D87}" type="pres">
      <dgm:prSet presAssocID="{F55D9409-C388-4961-9972-14F036B62ACA}" presName="node" presStyleLbl="node1" presStyleIdx="4" presStyleCnt="7">
        <dgm:presLayoutVars>
          <dgm:bulletEnabled val="1"/>
        </dgm:presLayoutVars>
      </dgm:prSet>
      <dgm:spPr/>
      <dgm:t>
        <a:bodyPr/>
        <a:lstStyle/>
        <a:p>
          <a:endParaRPr lang="fr-FR"/>
        </a:p>
      </dgm:t>
    </dgm:pt>
    <dgm:pt modelId="{6710CA38-9273-4749-9195-66B77FF99ADF}" type="pres">
      <dgm:prSet presAssocID="{F55D9409-C388-4961-9972-14F036B62ACA}" presName="spNode" presStyleCnt="0"/>
      <dgm:spPr/>
    </dgm:pt>
    <dgm:pt modelId="{B9C8148D-C04A-4BEB-B525-8339AA09A37C}" type="pres">
      <dgm:prSet presAssocID="{625EA167-177C-4DD2-AFE8-66B94C637F55}" presName="sibTrans" presStyleLbl="sibTrans1D1" presStyleIdx="4" presStyleCnt="7"/>
      <dgm:spPr/>
      <dgm:t>
        <a:bodyPr/>
        <a:lstStyle/>
        <a:p>
          <a:endParaRPr lang="fr-FR"/>
        </a:p>
      </dgm:t>
    </dgm:pt>
    <dgm:pt modelId="{2EB9832F-04CD-4E70-897E-E74705AABC2B}" type="pres">
      <dgm:prSet presAssocID="{27A87A47-E22D-4083-98A0-93F4B72FF302}" presName="node" presStyleLbl="node1" presStyleIdx="5" presStyleCnt="7">
        <dgm:presLayoutVars>
          <dgm:bulletEnabled val="1"/>
        </dgm:presLayoutVars>
      </dgm:prSet>
      <dgm:spPr/>
      <dgm:t>
        <a:bodyPr/>
        <a:lstStyle/>
        <a:p>
          <a:endParaRPr lang="fr-FR"/>
        </a:p>
      </dgm:t>
    </dgm:pt>
    <dgm:pt modelId="{BF7246C3-22C2-4B09-83B1-CF658D3BF04D}" type="pres">
      <dgm:prSet presAssocID="{27A87A47-E22D-4083-98A0-93F4B72FF302}" presName="spNode" presStyleCnt="0"/>
      <dgm:spPr/>
    </dgm:pt>
    <dgm:pt modelId="{B601AE43-A2FA-4BA9-B9F1-D42026D33113}" type="pres">
      <dgm:prSet presAssocID="{3C4761DA-1E3A-4DAB-8527-E1BB857F7B38}" presName="sibTrans" presStyleLbl="sibTrans1D1" presStyleIdx="5" presStyleCnt="7"/>
      <dgm:spPr/>
      <dgm:t>
        <a:bodyPr/>
        <a:lstStyle/>
        <a:p>
          <a:endParaRPr lang="fr-FR"/>
        </a:p>
      </dgm:t>
    </dgm:pt>
    <dgm:pt modelId="{32ED0753-6F3E-4EF3-A245-ECE25DC9EAC3}" type="pres">
      <dgm:prSet presAssocID="{55E132F5-9CFA-485E-8396-11107E198F4F}" presName="node" presStyleLbl="node1" presStyleIdx="6" presStyleCnt="7">
        <dgm:presLayoutVars>
          <dgm:bulletEnabled val="1"/>
        </dgm:presLayoutVars>
      </dgm:prSet>
      <dgm:spPr/>
      <dgm:t>
        <a:bodyPr/>
        <a:lstStyle/>
        <a:p>
          <a:endParaRPr lang="fr-FR"/>
        </a:p>
      </dgm:t>
    </dgm:pt>
    <dgm:pt modelId="{CA9AD081-F9F2-46DC-A47A-327934B72E6B}" type="pres">
      <dgm:prSet presAssocID="{55E132F5-9CFA-485E-8396-11107E198F4F}" presName="spNode" presStyleCnt="0"/>
      <dgm:spPr/>
    </dgm:pt>
    <dgm:pt modelId="{116B1E3F-AF5B-4920-8C60-8D1773D0B1B7}" type="pres">
      <dgm:prSet presAssocID="{B32E97B9-06C0-4395-BA41-696F255F333B}" presName="sibTrans" presStyleLbl="sibTrans1D1" presStyleIdx="6" presStyleCnt="7"/>
      <dgm:spPr/>
      <dgm:t>
        <a:bodyPr/>
        <a:lstStyle/>
        <a:p>
          <a:endParaRPr lang="fr-FR"/>
        </a:p>
      </dgm:t>
    </dgm:pt>
  </dgm:ptLst>
  <dgm:cxnLst>
    <dgm:cxn modelId="{DF99FEC5-9616-408E-B284-5434E451F2CE}" srcId="{404A1FD7-BB21-4F27-A890-0BBC261EDC13}" destId="{4F631E3F-3F98-49F3-8D16-D445E61092DE}" srcOrd="0" destOrd="0" parTransId="{EAD77551-98F5-4990-AFA7-F89BDE9B39AF}" sibTransId="{BEC78F00-EF94-4591-BAB9-8AA88C11B10B}"/>
    <dgm:cxn modelId="{CEDAA3D7-40EC-42C7-A3D5-DF602CDE5537}" type="presOf" srcId="{BEC78F00-EF94-4591-BAB9-8AA88C11B10B}" destId="{26DCD7C3-3D42-4B44-AE1F-144A4D976313}" srcOrd="0" destOrd="0" presId="urn:microsoft.com/office/officeart/2005/8/layout/cycle5"/>
    <dgm:cxn modelId="{B3BADE25-46CF-43BF-A681-3E31659BB43E}" type="presOf" srcId="{4F631E3F-3F98-49F3-8D16-D445E61092DE}" destId="{66964488-03DF-4F95-B45C-890AA79D77A7}" srcOrd="0" destOrd="0" presId="urn:microsoft.com/office/officeart/2005/8/layout/cycle5"/>
    <dgm:cxn modelId="{114AC4E5-8F61-4CD0-B213-5AB8F2263775}" type="presOf" srcId="{FE55D274-2FE9-49F0-B7D3-D761D3CAFBD0}" destId="{ACB186DA-6469-42AC-A251-37609F6B1649}" srcOrd="0" destOrd="0" presId="urn:microsoft.com/office/officeart/2005/8/layout/cycle5"/>
    <dgm:cxn modelId="{492A9B99-628F-485F-977D-C36282A4D888}" type="presOf" srcId="{9D6174C2-0183-4859-979E-3F87097FA11E}" destId="{BA7FCEE5-7A49-4291-B4B3-4F1DAA86A124}" srcOrd="0" destOrd="0" presId="urn:microsoft.com/office/officeart/2005/8/layout/cycle5"/>
    <dgm:cxn modelId="{2F404EEF-2902-413D-B486-05D107B39730}" type="presOf" srcId="{B32E97B9-06C0-4395-BA41-696F255F333B}" destId="{116B1E3F-AF5B-4920-8C60-8D1773D0B1B7}" srcOrd="0" destOrd="0" presId="urn:microsoft.com/office/officeart/2005/8/layout/cycle5"/>
    <dgm:cxn modelId="{7DFAA426-32DC-42A9-A392-B1C619FA0ECA}" srcId="{404A1FD7-BB21-4F27-A890-0BBC261EDC13}" destId="{27A87A47-E22D-4083-98A0-93F4B72FF302}" srcOrd="5" destOrd="0" parTransId="{5F346378-5900-47A0-9CE3-3662241B8070}" sibTransId="{3C4761DA-1E3A-4DAB-8527-E1BB857F7B38}"/>
    <dgm:cxn modelId="{A83CC034-BCCE-4046-9269-D816B081ECAD}" type="presOf" srcId="{404A1FD7-BB21-4F27-A890-0BBC261EDC13}" destId="{24DB679A-0E35-4AF9-8AEA-48E3BB82FE24}" srcOrd="0" destOrd="0" presId="urn:microsoft.com/office/officeart/2005/8/layout/cycle5"/>
    <dgm:cxn modelId="{25F949D3-0FE7-47BF-B7A1-F02852D837E8}" srcId="{404A1FD7-BB21-4F27-A890-0BBC261EDC13}" destId="{9D6174C2-0183-4859-979E-3F87097FA11E}" srcOrd="3" destOrd="0" parTransId="{E79EF7C1-D81A-4C96-90A1-212819964B6D}" sibTransId="{CE9DF90A-4A92-4D81-B123-9E3336E3677E}"/>
    <dgm:cxn modelId="{3CDBB4F1-5416-4512-B474-00783D8A1225}" srcId="{404A1FD7-BB21-4F27-A890-0BBC261EDC13}" destId="{55E132F5-9CFA-485E-8396-11107E198F4F}" srcOrd="6" destOrd="0" parTransId="{0E85E65C-2633-4C00-AEEA-B1565DB689CC}" sibTransId="{B32E97B9-06C0-4395-BA41-696F255F333B}"/>
    <dgm:cxn modelId="{00BD59EB-4EE0-455E-8061-71580FD99B9C}" type="presOf" srcId="{625EA167-177C-4DD2-AFE8-66B94C637F55}" destId="{B9C8148D-C04A-4BEB-B525-8339AA09A37C}" srcOrd="0" destOrd="0" presId="urn:microsoft.com/office/officeart/2005/8/layout/cycle5"/>
    <dgm:cxn modelId="{31314958-7422-4EC7-A010-A764EFF8AC7C}" srcId="{404A1FD7-BB21-4F27-A890-0BBC261EDC13}" destId="{F55D9409-C388-4961-9972-14F036B62ACA}" srcOrd="4" destOrd="0" parTransId="{C5CB6DA3-94B6-4F92-BB7D-42DAFBAE6342}" sibTransId="{625EA167-177C-4DD2-AFE8-66B94C637F55}"/>
    <dgm:cxn modelId="{B017B56B-D578-45CE-9572-538FAB9121C6}" type="presOf" srcId="{3C4761DA-1E3A-4DAB-8527-E1BB857F7B38}" destId="{B601AE43-A2FA-4BA9-B9F1-D42026D33113}" srcOrd="0" destOrd="0" presId="urn:microsoft.com/office/officeart/2005/8/layout/cycle5"/>
    <dgm:cxn modelId="{A458E8B7-EA3F-4277-8793-3B817945F521}" type="presOf" srcId="{0B69A928-6AA9-441C-8CD3-14EBB04CCA24}" destId="{4BA5B4F3-1A22-41A1-A066-332A66AB9D3B}" srcOrd="0" destOrd="0" presId="urn:microsoft.com/office/officeart/2005/8/layout/cycle5"/>
    <dgm:cxn modelId="{2C33F82C-7FFE-4085-89D7-D56472F96945}" type="presOf" srcId="{55E132F5-9CFA-485E-8396-11107E198F4F}" destId="{32ED0753-6F3E-4EF3-A245-ECE25DC9EAC3}" srcOrd="0" destOrd="0" presId="urn:microsoft.com/office/officeart/2005/8/layout/cycle5"/>
    <dgm:cxn modelId="{992498FF-B4D0-4B64-BC22-8DEA908C476A}" type="presOf" srcId="{4741E4CA-D93D-46F9-8800-4E0A2777D472}" destId="{1D8BB89F-84D4-4A68-A83B-C718A6CBCB8C}" srcOrd="0" destOrd="0" presId="urn:microsoft.com/office/officeart/2005/8/layout/cycle5"/>
    <dgm:cxn modelId="{418CBA74-35AB-4CA1-95BC-8238C76B25B2}" type="presOf" srcId="{F55D9409-C388-4961-9972-14F036B62ACA}" destId="{CAFBB2B2-644B-4F27-A3B0-28A8A87B6D87}" srcOrd="0" destOrd="0" presId="urn:microsoft.com/office/officeart/2005/8/layout/cycle5"/>
    <dgm:cxn modelId="{F13B8B63-308A-4E8A-B98E-580B7C0325E0}" srcId="{404A1FD7-BB21-4F27-A890-0BBC261EDC13}" destId="{4741E4CA-D93D-46F9-8800-4E0A2777D472}" srcOrd="2" destOrd="0" parTransId="{8529EB17-0B9B-43AD-AD86-80798CEC76DF}" sibTransId="{C17A258D-55D8-4A89-AC99-97AEE7B3CF0B}"/>
    <dgm:cxn modelId="{97154292-CB5D-4969-9C0C-9DEFE296B596}" type="presOf" srcId="{27A87A47-E22D-4083-98A0-93F4B72FF302}" destId="{2EB9832F-04CD-4E70-897E-E74705AABC2B}" srcOrd="0" destOrd="0" presId="urn:microsoft.com/office/officeart/2005/8/layout/cycle5"/>
    <dgm:cxn modelId="{60EDF540-614F-4659-BE8C-76C70164266E}" srcId="{404A1FD7-BB21-4F27-A890-0BBC261EDC13}" destId="{FE55D274-2FE9-49F0-B7D3-D761D3CAFBD0}" srcOrd="1" destOrd="0" parTransId="{F45E0A45-E3AC-4329-AF9E-62AD1B22E518}" sibTransId="{0B69A928-6AA9-441C-8CD3-14EBB04CCA24}"/>
    <dgm:cxn modelId="{FE476C0E-0A9D-4C6E-98BD-F9F313300100}" type="presOf" srcId="{C17A258D-55D8-4A89-AC99-97AEE7B3CF0B}" destId="{C28CA069-0A09-49C5-A726-FDBE89DEA57C}" srcOrd="0" destOrd="0" presId="urn:microsoft.com/office/officeart/2005/8/layout/cycle5"/>
    <dgm:cxn modelId="{10069339-B284-4CDA-9F4C-CCEBD0E06F25}" type="presOf" srcId="{CE9DF90A-4A92-4D81-B123-9E3336E3677E}" destId="{0B67F088-14BB-4D57-B03E-0DF9F0F56A3F}" srcOrd="0" destOrd="0" presId="urn:microsoft.com/office/officeart/2005/8/layout/cycle5"/>
    <dgm:cxn modelId="{651ED551-3A4D-4635-B18B-0E895EF642AE}" type="presParOf" srcId="{24DB679A-0E35-4AF9-8AEA-48E3BB82FE24}" destId="{66964488-03DF-4F95-B45C-890AA79D77A7}" srcOrd="0" destOrd="0" presId="urn:microsoft.com/office/officeart/2005/8/layout/cycle5"/>
    <dgm:cxn modelId="{C095D2F3-83EB-4598-B7C5-BA1B04986E33}" type="presParOf" srcId="{24DB679A-0E35-4AF9-8AEA-48E3BB82FE24}" destId="{53171B06-5079-406D-BFD8-EC1CE1CF84FF}" srcOrd="1" destOrd="0" presId="urn:microsoft.com/office/officeart/2005/8/layout/cycle5"/>
    <dgm:cxn modelId="{5DC3C07A-CB59-4778-82AD-2B71917264A3}" type="presParOf" srcId="{24DB679A-0E35-4AF9-8AEA-48E3BB82FE24}" destId="{26DCD7C3-3D42-4B44-AE1F-144A4D976313}" srcOrd="2" destOrd="0" presId="urn:microsoft.com/office/officeart/2005/8/layout/cycle5"/>
    <dgm:cxn modelId="{E9B246D2-A45D-48B1-8272-F9A173F479E8}" type="presParOf" srcId="{24DB679A-0E35-4AF9-8AEA-48E3BB82FE24}" destId="{ACB186DA-6469-42AC-A251-37609F6B1649}" srcOrd="3" destOrd="0" presId="urn:microsoft.com/office/officeart/2005/8/layout/cycle5"/>
    <dgm:cxn modelId="{EC092CEA-257A-45FC-A8D9-90679162B23D}" type="presParOf" srcId="{24DB679A-0E35-4AF9-8AEA-48E3BB82FE24}" destId="{A5F66580-7AB5-4CD8-9C4A-7FDD6C59391C}" srcOrd="4" destOrd="0" presId="urn:microsoft.com/office/officeart/2005/8/layout/cycle5"/>
    <dgm:cxn modelId="{A0F72D19-CBB4-4804-B727-DC8BA8C18833}" type="presParOf" srcId="{24DB679A-0E35-4AF9-8AEA-48E3BB82FE24}" destId="{4BA5B4F3-1A22-41A1-A066-332A66AB9D3B}" srcOrd="5" destOrd="0" presId="urn:microsoft.com/office/officeart/2005/8/layout/cycle5"/>
    <dgm:cxn modelId="{A00F83F5-3C8F-492A-9413-7DCF8CD60ACD}" type="presParOf" srcId="{24DB679A-0E35-4AF9-8AEA-48E3BB82FE24}" destId="{1D8BB89F-84D4-4A68-A83B-C718A6CBCB8C}" srcOrd="6" destOrd="0" presId="urn:microsoft.com/office/officeart/2005/8/layout/cycle5"/>
    <dgm:cxn modelId="{DBEF46DA-9B08-4EFA-A954-590533A9F491}" type="presParOf" srcId="{24DB679A-0E35-4AF9-8AEA-48E3BB82FE24}" destId="{AD39654B-BE61-4B0C-89DC-18951EACD44D}" srcOrd="7" destOrd="0" presId="urn:microsoft.com/office/officeart/2005/8/layout/cycle5"/>
    <dgm:cxn modelId="{6586A40E-41B0-4F8E-AE29-49C44B3667E4}" type="presParOf" srcId="{24DB679A-0E35-4AF9-8AEA-48E3BB82FE24}" destId="{C28CA069-0A09-49C5-A726-FDBE89DEA57C}" srcOrd="8" destOrd="0" presId="urn:microsoft.com/office/officeart/2005/8/layout/cycle5"/>
    <dgm:cxn modelId="{9473C111-C58C-4767-910C-5734FB084AE6}" type="presParOf" srcId="{24DB679A-0E35-4AF9-8AEA-48E3BB82FE24}" destId="{BA7FCEE5-7A49-4291-B4B3-4F1DAA86A124}" srcOrd="9" destOrd="0" presId="urn:microsoft.com/office/officeart/2005/8/layout/cycle5"/>
    <dgm:cxn modelId="{33AEE0BA-B6A1-4C03-8300-9017FD44D249}" type="presParOf" srcId="{24DB679A-0E35-4AF9-8AEA-48E3BB82FE24}" destId="{7654DFC7-B489-464C-B95C-D3DD3D7933F4}" srcOrd="10" destOrd="0" presId="urn:microsoft.com/office/officeart/2005/8/layout/cycle5"/>
    <dgm:cxn modelId="{0647228E-1BF1-40CA-9F36-4C4A4CB090C4}" type="presParOf" srcId="{24DB679A-0E35-4AF9-8AEA-48E3BB82FE24}" destId="{0B67F088-14BB-4D57-B03E-0DF9F0F56A3F}" srcOrd="11" destOrd="0" presId="urn:microsoft.com/office/officeart/2005/8/layout/cycle5"/>
    <dgm:cxn modelId="{09038445-6DAE-4C2A-8528-3D375021375A}" type="presParOf" srcId="{24DB679A-0E35-4AF9-8AEA-48E3BB82FE24}" destId="{CAFBB2B2-644B-4F27-A3B0-28A8A87B6D87}" srcOrd="12" destOrd="0" presId="urn:microsoft.com/office/officeart/2005/8/layout/cycle5"/>
    <dgm:cxn modelId="{21C51CBA-AF03-475C-8FC1-62C819393ADD}" type="presParOf" srcId="{24DB679A-0E35-4AF9-8AEA-48E3BB82FE24}" destId="{6710CA38-9273-4749-9195-66B77FF99ADF}" srcOrd="13" destOrd="0" presId="urn:microsoft.com/office/officeart/2005/8/layout/cycle5"/>
    <dgm:cxn modelId="{ABEC8F93-EB30-4925-84B0-0DF9233E163C}" type="presParOf" srcId="{24DB679A-0E35-4AF9-8AEA-48E3BB82FE24}" destId="{B9C8148D-C04A-4BEB-B525-8339AA09A37C}" srcOrd="14" destOrd="0" presId="urn:microsoft.com/office/officeart/2005/8/layout/cycle5"/>
    <dgm:cxn modelId="{7BD6915F-1B61-4A9A-8C56-5EE5A98CEDB2}" type="presParOf" srcId="{24DB679A-0E35-4AF9-8AEA-48E3BB82FE24}" destId="{2EB9832F-04CD-4E70-897E-E74705AABC2B}" srcOrd="15" destOrd="0" presId="urn:microsoft.com/office/officeart/2005/8/layout/cycle5"/>
    <dgm:cxn modelId="{56211E6B-DC95-433D-BD16-CE1405D3574C}" type="presParOf" srcId="{24DB679A-0E35-4AF9-8AEA-48E3BB82FE24}" destId="{BF7246C3-22C2-4B09-83B1-CF658D3BF04D}" srcOrd="16" destOrd="0" presId="urn:microsoft.com/office/officeart/2005/8/layout/cycle5"/>
    <dgm:cxn modelId="{C5DC79DA-FAF9-4734-8546-803CCB6A9A94}" type="presParOf" srcId="{24DB679A-0E35-4AF9-8AEA-48E3BB82FE24}" destId="{B601AE43-A2FA-4BA9-B9F1-D42026D33113}" srcOrd="17" destOrd="0" presId="urn:microsoft.com/office/officeart/2005/8/layout/cycle5"/>
    <dgm:cxn modelId="{37C5DF10-5E32-44EA-8C47-4D7FB48C2B2A}" type="presParOf" srcId="{24DB679A-0E35-4AF9-8AEA-48E3BB82FE24}" destId="{32ED0753-6F3E-4EF3-A245-ECE25DC9EAC3}" srcOrd="18" destOrd="0" presId="urn:microsoft.com/office/officeart/2005/8/layout/cycle5"/>
    <dgm:cxn modelId="{879B7A29-8301-488B-BE4B-6496A0287D99}" type="presParOf" srcId="{24DB679A-0E35-4AF9-8AEA-48E3BB82FE24}" destId="{CA9AD081-F9F2-46DC-A47A-327934B72E6B}" srcOrd="19" destOrd="0" presId="urn:microsoft.com/office/officeart/2005/8/layout/cycle5"/>
    <dgm:cxn modelId="{EC5347CA-0D92-495F-B14E-9904AF216EDB}" type="presParOf" srcId="{24DB679A-0E35-4AF9-8AEA-48E3BB82FE24}" destId="{116B1E3F-AF5B-4920-8C60-8D1773D0B1B7}" srcOrd="20"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964488-03DF-4F95-B45C-890AA79D77A7}">
      <dsp:nvSpPr>
        <dsp:cNvPr id="0" name=""/>
        <dsp:cNvSpPr/>
      </dsp:nvSpPr>
      <dsp:spPr>
        <a:xfrm>
          <a:off x="2529949" y="1095"/>
          <a:ext cx="844757" cy="549092"/>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BE" sz="1000" kern="1200" dirty="0" smtClean="0"/>
            <a:t>Cibler</a:t>
          </a:r>
          <a:endParaRPr lang="fr-FR" sz="1000" kern="1200" dirty="0"/>
        </a:p>
      </dsp:txBody>
      <dsp:txXfrm>
        <a:off x="2529949" y="1095"/>
        <a:ext cx="844757" cy="549092"/>
      </dsp:txXfrm>
    </dsp:sp>
    <dsp:sp modelId="{26DCD7C3-3D42-4B44-AE1F-144A4D976313}">
      <dsp:nvSpPr>
        <dsp:cNvPr id="0" name=""/>
        <dsp:cNvSpPr/>
      </dsp:nvSpPr>
      <dsp:spPr>
        <a:xfrm>
          <a:off x="1386227" y="275642"/>
          <a:ext cx="3132200" cy="3132200"/>
        </a:xfrm>
        <a:custGeom>
          <a:avLst/>
          <a:gdLst/>
          <a:ahLst/>
          <a:cxnLst/>
          <a:rect l="0" t="0" r="0" b="0"/>
          <a:pathLst>
            <a:path>
              <a:moveTo>
                <a:pt x="2098899" y="93417"/>
              </a:moveTo>
              <a:arcTo wR="1566100" hR="1566100" stAng="17393371" swAng="771132"/>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CB186DA-6469-42AC-A251-37609F6B1649}">
      <dsp:nvSpPr>
        <dsp:cNvPr id="0" name=""/>
        <dsp:cNvSpPr/>
      </dsp:nvSpPr>
      <dsp:spPr>
        <a:xfrm>
          <a:off x="3754375" y="590748"/>
          <a:ext cx="844757" cy="549092"/>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BE" sz="1000" kern="1200" dirty="0" smtClean="0"/>
            <a:t>Angler</a:t>
          </a:r>
          <a:endParaRPr lang="fr-FR" sz="1000" kern="1200" dirty="0"/>
        </a:p>
      </dsp:txBody>
      <dsp:txXfrm>
        <a:off x="3754375" y="590748"/>
        <a:ext cx="844757" cy="549092"/>
      </dsp:txXfrm>
    </dsp:sp>
    <dsp:sp modelId="{4BA5B4F3-1A22-41A1-A066-332A66AB9D3B}">
      <dsp:nvSpPr>
        <dsp:cNvPr id="0" name=""/>
        <dsp:cNvSpPr/>
      </dsp:nvSpPr>
      <dsp:spPr>
        <a:xfrm>
          <a:off x="1386227" y="275642"/>
          <a:ext cx="3132200" cy="3132200"/>
        </a:xfrm>
        <a:custGeom>
          <a:avLst/>
          <a:gdLst/>
          <a:ahLst/>
          <a:cxnLst/>
          <a:rect l="0" t="0" r="0" b="0"/>
          <a:pathLst>
            <a:path>
              <a:moveTo>
                <a:pt x="3029893" y="1009343"/>
              </a:moveTo>
              <a:arcTo wR="1566100" hR="1566100" stAng="20350536" swAng="1063668"/>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8BB89F-84D4-4A68-A83B-C718A6CBCB8C}">
      <dsp:nvSpPr>
        <dsp:cNvPr id="0" name=""/>
        <dsp:cNvSpPr/>
      </dsp:nvSpPr>
      <dsp:spPr>
        <a:xfrm>
          <a:off x="4056783" y="1915686"/>
          <a:ext cx="844757" cy="549092"/>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BE" sz="1000" kern="1200" dirty="0" smtClean="0"/>
            <a:t>Rédiger / Illustrer / Enrichir</a:t>
          </a:r>
          <a:endParaRPr lang="fr-FR" sz="1000" kern="1200" dirty="0"/>
        </a:p>
      </dsp:txBody>
      <dsp:txXfrm>
        <a:off x="4056783" y="1915686"/>
        <a:ext cx="844757" cy="549092"/>
      </dsp:txXfrm>
    </dsp:sp>
    <dsp:sp modelId="{C28CA069-0A09-49C5-A726-FDBE89DEA57C}">
      <dsp:nvSpPr>
        <dsp:cNvPr id="0" name=""/>
        <dsp:cNvSpPr/>
      </dsp:nvSpPr>
      <dsp:spPr>
        <a:xfrm>
          <a:off x="1386227" y="275642"/>
          <a:ext cx="3132200" cy="3132200"/>
        </a:xfrm>
        <a:custGeom>
          <a:avLst/>
          <a:gdLst/>
          <a:ahLst/>
          <a:cxnLst/>
          <a:rect l="0" t="0" r="0" b="0"/>
          <a:pathLst>
            <a:path>
              <a:moveTo>
                <a:pt x="2948530" y="2302004"/>
              </a:moveTo>
              <a:arcTo wR="1566100" hR="1566100" stAng="1681654" swAng="834678"/>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A7FCEE5-7A49-4291-B4B3-4F1DAA86A124}">
      <dsp:nvSpPr>
        <dsp:cNvPr id="0" name=""/>
        <dsp:cNvSpPr/>
      </dsp:nvSpPr>
      <dsp:spPr>
        <a:xfrm>
          <a:off x="3209454" y="2978203"/>
          <a:ext cx="844757" cy="549092"/>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BE" sz="1000" kern="1200" dirty="0" smtClean="0"/>
            <a:t>Optimiser</a:t>
          </a:r>
          <a:endParaRPr lang="fr-FR" sz="1000" kern="1200" dirty="0"/>
        </a:p>
      </dsp:txBody>
      <dsp:txXfrm>
        <a:off x="3209454" y="2978203"/>
        <a:ext cx="844757" cy="549092"/>
      </dsp:txXfrm>
    </dsp:sp>
    <dsp:sp modelId="{0B67F088-14BB-4D57-B03E-0DF9F0F56A3F}">
      <dsp:nvSpPr>
        <dsp:cNvPr id="0" name=""/>
        <dsp:cNvSpPr/>
      </dsp:nvSpPr>
      <dsp:spPr>
        <a:xfrm>
          <a:off x="1386227" y="275642"/>
          <a:ext cx="3132200" cy="3132200"/>
        </a:xfrm>
        <a:custGeom>
          <a:avLst/>
          <a:gdLst/>
          <a:ahLst/>
          <a:cxnLst/>
          <a:rect l="0" t="0" r="0" b="0"/>
          <a:pathLst>
            <a:path>
              <a:moveTo>
                <a:pt x="1721290" y="3124491"/>
              </a:moveTo>
              <a:arcTo wR="1566100" hR="1566100" stAng="5058782" swAng="682436"/>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AFBB2B2-644B-4F27-A3B0-28A8A87B6D87}">
      <dsp:nvSpPr>
        <dsp:cNvPr id="0" name=""/>
        <dsp:cNvSpPr/>
      </dsp:nvSpPr>
      <dsp:spPr>
        <a:xfrm>
          <a:off x="1850443" y="2978203"/>
          <a:ext cx="844757" cy="549092"/>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BE" sz="1000" kern="1200" dirty="0" smtClean="0"/>
            <a:t>Promouvoir</a:t>
          </a:r>
          <a:endParaRPr lang="fr-FR" sz="1000" kern="1200" dirty="0"/>
        </a:p>
      </dsp:txBody>
      <dsp:txXfrm>
        <a:off x="1850443" y="2978203"/>
        <a:ext cx="844757" cy="549092"/>
      </dsp:txXfrm>
    </dsp:sp>
    <dsp:sp modelId="{B9C8148D-C04A-4BEB-B525-8339AA09A37C}">
      <dsp:nvSpPr>
        <dsp:cNvPr id="0" name=""/>
        <dsp:cNvSpPr/>
      </dsp:nvSpPr>
      <dsp:spPr>
        <a:xfrm>
          <a:off x="1386227" y="275642"/>
          <a:ext cx="3132200" cy="3132200"/>
        </a:xfrm>
        <a:custGeom>
          <a:avLst/>
          <a:gdLst/>
          <a:ahLst/>
          <a:cxnLst/>
          <a:rect l="0" t="0" r="0" b="0"/>
          <a:pathLst>
            <a:path>
              <a:moveTo>
                <a:pt x="401143" y="2612782"/>
              </a:moveTo>
              <a:arcTo wR="1566100" hR="1566100" stAng="8283668" swAng="834678"/>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EB9832F-04CD-4E70-897E-E74705AABC2B}">
      <dsp:nvSpPr>
        <dsp:cNvPr id="0" name=""/>
        <dsp:cNvSpPr/>
      </dsp:nvSpPr>
      <dsp:spPr>
        <a:xfrm>
          <a:off x="1003114" y="1915686"/>
          <a:ext cx="844757" cy="549092"/>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BE" sz="1000" kern="1200" dirty="0" smtClean="0"/>
            <a:t>Dialoguer</a:t>
          </a:r>
          <a:endParaRPr lang="fr-FR" sz="1000" kern="1200" dirty="0"/>
        </a:p>
      </dsp:txBody>
      <dsp:txXfrm>
        <a:off x="1003114" y="1915686"/>
        <a:ext cx="844757" cy="549092"/>
      </dsp:txXfrm>
    </dsp:sp>
    <dsp:sp modelId="{B601AE43-A2FA-4BA9-B9F1-D42026D33113}">
      <dsp:nvSpPr>
        <dsp:cNvPr id="0" name=""/>
        <dsp:cNvSpPr/>
      </dsp:nvSpPr>
      <dsp:spPr>
        <a:xfrm>
          <a:off x="1386227" y="275642"/>
          <a:ext cx="3132200" cy="3132200"/>
        </a:xfrm>
        <a:custGeom>
          <a:avLst/>
          <a:gdLst/>
          <a:ahLst/>
          <a:cxnLst/>
          <a:rect l="0" t="0" r="0" b="0"/>
          <a:pathLst>
            <a:path>
              <a:moveTo>
                <a:pt x="2286" y="1481500"/>
              </a:moveTo>
              <a:arcTo wR="1566100" hR="1566100" stAng="10985796" swAng="1063668"/>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2ED0753-6F3E-4EF3-A245-ECE25DC9EAC3}">
      <dsp:nvSpPr>
        <dsp:cNvPr id="0" name=""/>
        <dsp:cNvSpPr/>
      </dsp:nvSpPr>
      <dsp:spPr>
        <a:xfrm>
          <a:off x="1305522" y="590748"/>
          <a:ext cx="844757" cy="549092"/>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BE" sz="1000" kern="1200" dirty="0" smtClean="0"/>
            <a:t>Mesurer</a:t>
          </a:r>
          <a:endParaRPr lang="fr-FR" sz="1000" kern="1200" dirty="0"/>
        </a:p>
      </dsp:txBody>
      <dsp:txXfrm>
        <a:off x="1305522" y="590748"/>
        <a:ext cx="844757" cy="549092"/>
      </dsp:txXfrm>
    </dsp:sp>
    <dsp:sp modelId="{116B1E3F-AF5B-4920-8C60-8D1773D0B1B7}">
      <dsp:nvSpPr>
        <dsp:cNvPr id="0" name=""/>
        <dsp:cNvSpPr/>
      </dsp:nvSpPr>
      <dsp:spPr>
        <a:xfrm>
          <a:off x="1386227" y="275642"/>
          <a:ext cx="3132200" cy="3132200"/>
        </a:xfrm>
        <a:custGeom>
          <a:avLst/>
          <a:gdLst/>
          <a:ahLst/>
          <a:cxnLst/>
          <a:rect l="0" t="0" r="0" b="0"/>
          <a:pathLst>
            <a:path>
              <a:moveTo>
                <a:pt x="719070" y="248826"/>
              </a:moveTo>
              <a:arcTo wR="1566100" hR="1566100" stAng="14235496" swAng="771132"/>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03EC45-77CD-43FD-B208-7F0620107A96}">
      <dsp:nvSpPr>
        <dsp:cNvPr id="0" name=""/>
        <dsp:cNvSpPr/>
      </dsp:nvSpPr>
      <dsp:spPr>
        <a:xfrm>
          <a:off x="2757011" y="985437"/>
          <a:ext cx="2715577" cy="271557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fr-FR" sz="5400" kern="1200" dirty="0"/>
        </a:p>
      </dsp:txBody>
      <dsp:txXfrm>
        <a:off x="3119088" y="1460664"/>
        <a:ext cx="1991423" cy="1222010"/>
      </dsp:txXfrm>
    </dsp:sp>
    <dsp:sp modelId="{31F99349-A604-4EF8-B9C9-7C5A06F3BA0A}">
      <dsp:nvSpPr>
        <dsp:cNvPr id="0" name=""/>
        <dsp:cNvSpPr/>
      </dsp:nvSpPr>
      <dsp:spPr>
        <a:xfrm>
          <a:off x="3322702" y="1753810"/>
          <a:ext cx="2715577" cy="271557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fr-FR" sz="4400" kern="1200" dirty="0"/>
        </a:p>
      </dsp:txBody>
      <dsp:txXfrm>
        <a:off x="4153216" y="2455334"/>
        <a:ext cx="1629346" cy="1493567"/>
      </dsp:txXfrm>
    </dsp:sp>
    <dsp:sp modelId="{7D507BF0-8953-4E1F-B96A-771243BDBC53}">
      <dsp:nvSpPr>
        <dsp:cNvPr id="0" name=""/>
        <dsp:cNvSpPr/>
      </dsp:nvSpPr>
      <dsp:spPr>
        <a:xfrm>
          <a:off x="2335327" y="1753810"/>
          <a:ext cx="2715577" cy="271557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fr-FR" sz="4400" kern="1200" dirty="0"/>
        </a:p>
      </dsp:txBody>
      <dsp:txXfrm>
        <a:off x="2591044" y="2455334"/>
        <a:ext cx="1629346" cy="149356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964488-03DF-4F95-B45C-890AA79D77A7}">
      <dsp:nvSpPr>
        <dsp:cNvPr id="0" name=""/>
        <dsp:cNvSpPr/>
      </dsp:nvSpPr>
      <dsp:spPr>
        <a:xfrm>
          <a:off x="3573326" y="3395"/>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Cibler</a:t>
          </a:r>
          <a:endParaRPr lang="fr-FR" sz="1300" kern="1200" dirty="0"/>
        </a:p>
      </dsp:txBody>
      <dsp:txXfrm>
        <a:off x="3573326" y="3395"/>
        <a:ext cx="1082947" cy="703916"/>
      </dsp:txXfrm>
    </dsp:sp>
    <dsp:sp modelId="{26DCD7C3-3D42-4B44-AE1F-144A4D976313}">
      <dsp:nvSpPr>
        <dsp:cNvPr id="0" name=""/>
        <dsp:cNvSpPr/>
      </dsp:nvSpPr>
      <dsp:spPr>
        <a:xfrm>
          <a:off x="2107793" y="355353"/>
          <a:ext cx="4014012" cy="4014012"/>
        </a:xfrm>
        <a:custGeom>
          <a:avLst/>
          <a:gdLst/>
          <a:ahLst/>
          <a:cxnLst/>
          <a:rect l="0" t="0" r="0" b="0"/>
          <a:pathLst>
            <a:path>
              <a:moveTo>
                <a:pt x="2689911" y="119755"/>
              </a:moveTo>
              <a:arcTo wR="2007006" hR="2007006" stAng="17393565" swAng="770731"/>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CB186DA-6469-42AC-A251-37609F6B1649}">
      <dsp:nvSpPr>
        <dsp:cNvPr id="0" name=""/>
        <dsp:cNvSpPr/>
      </dsp:nvSpPr>
      <dsp:spPr>
        <a:xfrm>
          <a:off x="5142466" y="759053"/>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Angler</a:t>
          </a:r>
          <a:endParaRPr lang="fr-FR" sz="1300" kern="1200" dirty="0"/>
        </a:p>
      </dsp:txBody>
      <dsp:txXfrm>
        <a:off x="5142466" y="759053"/>
        <a:ext cx="1082947" cy="703916"/>
      </dsp:txXfrm>
    </dsp:sp>
    <dsp:sp modelId="{4BA5B4F3-1A22-41A1-A066-332A66AB9D3B}">
      <dsp:nvSpPr>
        <dsp:cNvPr id="0" name=""/>
        <dsp:cNvSpPr/>
      </dsp:nvSpPr>
      <dsp:spPr>
        <a:xfrm>
          <a:off x="2107793" y="355353"/>
          <a:ext cx="4014012" cy="4014012"/>
        </a:xfrm>
        <a:custGeom>
          <a:avLst/>
          <a:gdLst/>
          <a:ahLst/>
          <a:cxnLst/>
          <a:rect l="0" t="0" r="0" b="0"/>
          <a:pathLst>
            <a:path>
              <a:moveTo>
                <a:pt x="3882933" y="1293583"/>
              </a:moveTo>
              <a:arcTo wR="2007006" hR="2007006" stAng="20350680" swAng="1063405"/>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8BB89F-84D4-4A68-A83B-C718A6CBCB8C}">
      <dsp:nvSpPr>
        <dsp:cNvPr id="0" name=""/>
        <dsp:cNvSpPr/>
      </dsp:nvSpPr>
      <dsp:spPr>
        <a:xfrm>
          <a:off x="5530012" y="2457002"/>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Rédiger / Illustrer / Enrichir</a:t>
          </a:r>
          <a:endParaRPr lang="fr-FR" sz="1300" kern="1200" dirty="0"/>
        </a:p>
      </dsp:txBody>
      <dsp:txXfrm>
        <a:off x="5530012" y="2457002"/>
        <a:ext cx="1082947" cy="703916"/>
      </dsp:txXfrm>
    </dsp:sp>
    <dsp:sp modelId="{C28CA069-0A09-49C5-A726-FDBE89DEA57C}">
      <dsp:nvSpPr>
        <dsp:cNvPr id="0" name=""/>
        <dsp:cNvSpPr/>
      </dsp:nvSpPr>
      <dsp:spPr>
        <a:xfrm>
          <a:off x="2107793" y="355353"/>
          <a:ext cx="4014012" cy="4014012"/>
        </a:xfrm>
        <a:custGeom>
          <a:avLst/>
          <a:gdLst/>
          <a:ahLst/>
          <a:cxnLst/>
          <a:rect l="0" t="0" r="0" b="0"/>
          <a:pathLst>
            <a:path>
              <a:moveTo>
                <a:pt x="3778600" y="2950152"/>
              </a:moveTo>
              <a:arcTo wR="2007006" hR="2007006" stAng="1681774" swAng="834364"/>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A7FCEE5-7A49-4291-B4B3-4F1DAA86A124}">
      <dsp:nvSpPr>
        <dsp:cNvPr id="0" name=""/>
        <dsp:cNvSpPr/>
      </dsp:nvSpPr>
      <dsp:spPr>
        <a:xfrm>
          <a:off x="4444133" y="3818651"/>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Optimiser</a:t>
          </a:r>
          <a:endParaRPr lang="fr-FR" sz="1300" kern="1200" dirty="0"/>
        </a:p>
      </dsp:txBody>
      <dsp:txXfrm>
        <a:off x="4444133" y="3818651"/>
        <a:ext cx="1082947" cy="703916"/>
      </dsp:txXfrm>
    </dsp:sp>
    <dsp:sp modelId="{0B67F088-14BB-4D57-B03E-0DF9F0F56A3F}">
      <dsp:nvSpPr>
        <dsp:cNvPr id="0" name=""/>
        <dsp:cNvSpPr/>
      </dsp:nvSpPr>
      <dsp:spPr>
        <a:xfrm>
          <a:off x="2107793" y="355353"/>
          <a:ext cx="4014012" cy="4014012"/>
        </a:xfrm>
        <a:custGeom>
          <a:avLst/>
          <a:gdLst/>
          <a:ahLst/>
          <a:cxnLst/>
          <a:rect l="0" t="0" r="0" b="0"/>
          <a:pathLst>
            <a:path>
              <a:moveTo>
                <a:pt x="2205775" y="4004145"/>
              </a:moveTo>
              <a:arcTo wR="2007006" hR="2007006" stAng="5058974" swAng="682053"/>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AFBB2B2-644B-4F27-A3B0-28A8A87B6D87}">
      <dsp:nvSpPr>
        <dsp:cNvPr id="0" name=""/>
        <dsp:cNvSpPr/>
      </dsp:nvSpPr>
      <dsp:spPr>
        <a:xfrm>
          <a:off x="2702518" y="3818651"/>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Promouvoir</a:t>
          </a:r>
          <a:endParaRPr lang="fr-FR" sz="1300" kern="1200" dirty="0"/>
        </a:p>
      </dsp:txBody>
      <dsp:txXfrm>
        <a:off x="2702518" y="3818651"/>
        <a:ext cx="1082947" cy="703916"/>
      </dsp:txXfrm>
    </dsp:sp>
    <dsp:sp modelId="{B9C8148D-C04A-4BEB-B525-8339AA09A37C}">
      <dsp:nvSpPr>
        <dsp:cNvPr id="0" name=""/>
        <dsp:cNvSpPr/>
      </dsp:nvSpPr>
      <dsp:spPr>
        <a:xfrm>
          <a:off x="2107793" y="355353"/>
          <a:ext cx="4014012" cy="4014012"/>
        </a:xfrm>
        <a:custGeom>
          <a:avLst/>
          <a:gdLst/>
          <a:ahLst/>
          <a:cxnLst/>
          <a:rect l="0" t="0" r="0" b="0"/>
          <a:pathLst>
            <a:path>
              <a:moveTo>
                <a:pt x="514002" y="3348278"/>
              </a:moveTo>
              <a:arcTo wR="2007006" hR="2007006" stAng="8283862" swAng="834364"/>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EB9832F-04CD-4E70-897E-E74705AABC2B}">
      <dsp:nvSpPr>
        <dsp:cNvPr id="0" name=""/>
        <dsp:cNvSpPr/>
      </dsp:nvSpPr>
      <dsp:spPr>
        <a:xfrm>
          <a:off x="1616639" y="2457002"/>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Dialoguer</a:t>
          </a:r>
          <a:endParaRPr lang="fr-FR" sz="1300" kern="1200" dirty="0"/>
        </a:p>
      </dsp:txBody>
      <dsp:txXfrm>
        <a:off x="1616639" y="2457002"/>
        <a:ext cx="1082947" cy="703916"/>
      </dsp:txXfrm>
    </dsp:sp>
    <dsp:sp modelId="{B601AE43-A2FA-4BA9-B9F1-D42026D33113}">
      <dsp:nvSpPr>
        <dsp:cNvPr id="0" name=""/>
        <dsp:cNvSpPr/>
      </dsp:nvSpPr>
      <dsp:spPr>
        <a:xfrm>
          <a:off x="2107793" y="355353"/>
          <a:ext cx="4014012" cy="4014012"/>
        </a:xfrm>
        <a:custGeom>
          <a:avLst/>
          <a:gdLst/>
          <a:ahLst/>
          <a:cxnLst/>
          <a:rect l="0" t="0" r="0" b="0"/>
          <a:pathLst>
            <a:path>
              <a:moveTo>
                <a:pt x="2934" y="1898518"/>
              </a:moveTo>
              <a:arcTo wR="2007006" hR="2007006" stAng="10985916" swAng="1063405"/>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2ED0753-6F3E-4EF3-A245-ECE25DC9EAC3}">
      <dsp:nvSpPr>
        <dsp:cNvPr id="0" name=""/>
        <dsp:cNvSpPr/>
      </dsp:nvSpPr>
      <dsp:spPr>
        <a:xfrm>
          <a:off x="2004185" y="759053"/>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Mesurer</a:t>
          </a:r>
          <a:endParaRPr lang="fr-FR" sz="1300" kern="1200" dirty="0"/>
        </a:p>
      </dsp:txBody>
      <dsp:txXfrm>
        <a:off x="2004185" y="759053"/>
        <a:ext cx="1082947" cy="703916"/>
      </dsp:txXfrm>
    </dsp:sp>
    <dsp:sp modelId="{116B1E3F-AF5B-4920-8C60-8D1773D0B1B7}">
      <dsp:nvSpPr>
        <dsp:cNvPr id="0" name=""/>
        <dsp:cNvSpPr/>
      </dsp:nvSpPr>
      <dsp:spPr>
        <a:xfrm>
          <a:off x="2107793" y="355353"/>
          <a:ext cx="4014012" cy="4014012"/>
        </a:xfrm>
        <a:custGeom>
          <a:avLst/>
          <a:gdLst/>
          <a:ahLst/>
          <a:cxnLst/>
          <a:rect l="0" t="0" r="0" b="0"/>
          <a:pathLst>
            <a:path>
              <a:moveTo>
                <a:pt x="921612" y="318813"/>
              </a:moveTo>
              <a:arcTo wR="2007006" hR="2007006" stAng="14235704" swAng="770731"/>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36A25B-A2B3-4066-B0DF-27295CAAC604}" type="datetimeFigureOut">
              <a:rPr lang="fr-FR" smtClean="0"/>
              <a:pPr/>
              <a:t>14/03/2013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69B9E0-8640-4BC8-831F-EA787E8763B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baseline="0" dirty="0" smtClean="0"/>
              <a:t>- Je vais vous apprendre à rédiger le contenu d’un site en HTML </a:t>
            </a:r>
            <a:r>
              <a:rPr lang="fr-BE" baseline="0" dirty="0" err="1" smtClean="0"/>
              <a:t>oder</a:t>
            </a:r>
            <a:r>
              <a:rPr lang="fr-BE" baseline="0" dirty="0" smtClean="0"/>
              <a:t>… Mais </a:t>
            </a:r>
            <a:r>
              <a:rPr lang="fr-BE" baseline="0" dirty="0" err="1" smtClean="0"/>
              <a:t>noooon</a:t>
            </a:r>
            <a:r>
              <a:rPr lang="fr-BE" baseline="0" dirty="0" smtClean="0"/>
              <a:t>, je rigole… </a:t>
            </a:r>
          </a:p>
          <a:p>
            <a:pPr>
              <a:buFontTx/>
              <a:buChar char="-"/>
            </a:pPr>
            <a:r>
              <a:rPr lang="fr-BE" baseline="0" dirty="0" smtClean="0"/>
              <a:t> Pendant 2 jours nous allons alterner théorie et pratique en rédaction web…</a:t>
            </a:r>
          </a:p>
          <a:p>
            <a:pPr>
              <a:buFontTx/>
              <a:buChar char="-"/>
            </a:pPr>
            <a:r>
              <a:rPr lang="fr-BE" baseline="0" dirty="0" smtClean="0"/>
              <a:t> Vous ne serez pas des experts… mais vous aurez un maximum de clés en mains pour le devenir, progressivement, en pratiquant, en respectant les règles, en les brisant, en vous en offrant de nouvelles… </a:t>
            </a:r>
          </a:p>
        </p:txBody>
      </p:sp>
      <p:sp>
        <p:nvSpPr>
          <p:cNvPr id="4" name="Espace réservé du numéro de diapositive 3"/>
          <p:cNvSpPr>
            <a:spLocks noGrp="1"/>
          </p:cNvSpPr>
          <p:nvPr>
            <p:ph type="sldNum" sz="quarter" idx="10"/>
          </p:nvPr>
        </p:nvSpPr>
        <p:spPr/>
        <p:txBody>
          <a:bodyPr/>
          <a:lstStyle/>
          <a:p>
            <a:fld id="{DF69B9E0-8640-4BC8-831F-EA787E8763B0}" type="slidenum">
              <a:rPr lang="fr-FR" smtClean="0"/>
              <a:pPr/>
              <a:t>3</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Pure </a:t>
            </a:r>
            <a:r>
              <a:rPr lang="fr-BE" dirty="0" err="1" smtClean="0"/>
              <a:t>players</a:t>
            </a:r>
            <a:r>
              <a:rPr lang="fr-BE" dirty="0" smtClean="0"/>
              <a:t>, médias élargissant hors support traditionnels, particuliers, + Possibilités d’UGC</a:t>
            </a:r>
            <a:endParaRPr lang="fr-FR" dirty="0"/>
          </a:p>
        </p:txBody>
      </p:sp>
      <p:sp>
        <p:nvSpPr>
          <p:cNvPr id="4" name="Espace réservé du numéro de diapositive 3"/>
          <p:cNvSpPr>
            <a:spLocks noGrp="1"/>
          </p:cNvSpPr>
          <p:nvPr>
            <p:ph type="sldNum" sz="quarter" idx="10"/>
          </p:nvPr>
        </p:nvSpPr>
        <p:spPr/>
        <p:txBody>
          <a:bodyPr/>
          <a:lstStyle/>
          <a:p>
            <a:fld id="{DF69B9E0-8640-4BC8-831F-EA787E8763B0}" type="slidenum">
              <a:rPr lang="fr-FR" smtClean="0"/>
              <a:pPr/>
              <a:t>25</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r>
              <a:rPr lang="fr-BE" dirty="0" smtClean="0"/>
              <a:t> Agrégation de contenus (mixité contenus propres + contenus redistribués)</a:t>
            </a:r>
          </a:p>
          <a:p>
            <a:pPr>
              <a:buFontTx/>
              <a:buChar char="-"/>
            </a:pPr>
            <a:r>
              <a:rPr lang="fr-BE" dirty="0" smtClean="0"/>
              <a:t> Généralisation des murs payants</a:t>
            </a:r>
            <a:endParaRPr lang="fr-FR" dirty="0"/>
          </a:p>
        </p:txBody>
      </p:sp>
      <p:sp>
        <p:nvSpPr>
          <p:cNvPr id="4" name="Espace réservé du numéro de diapositive 3"/>
          <p:cNvSpPr>
            <a:spLocks noGrp="1"/>
          </p:cNvSpPr>
          <p:nvPr>
            <p:ph type="sldNum" sz="quarter" idx="10"/>
          </p:nvPr>
        </p:nvSpPr>
        <p:spPr/>
        <p:txBody>
          <a:bodyPr/>
          <a:lstStyle/>
          <a:p>
            <a:fld id="{DF69B9E0-8640-4BC8-831F-EA787E8763B0}" type="slidenum">
              <a:rPr lang="fr-FR" smtClean="0"/>
              <a:pPr/>
              <a:t>26</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 On pourrait ajouter Microsoft (Windows</a:t>
            </a:r>
            <a:r>
              <a:rPr lang="fr-BE" baseline="0" dirty="0" smtClean="0"/>
              <a:t> 8) et Samsung (leader mobiles)</a:t>
            </a:r>
            <a:r>
              <a:rPr lang="fr-BE" dirty="0" smtClean="0"/>
              <a:t> </a:t>
            </a:r>
          </a:p>
          <a:p>
            <a:r>
              <a:rPr lang="fr-BE" dirty="0" smtClean="0"/>
              <a:t>- Inquiétant : domination systèmes fermés et données dans leurs </a:t>
            </a:r>
            <a:r>
              <a:rPr lang="fr-BE" dirty="0" err="1" smtClean="0"/>
              <a:t>clouds</a:t>
            </a:r>
            <a:r>
              <a:rPr lang="fr-BE" dirty="0" smtClean="0"/>
              <a:t>… : </a:t>
            </a:r>
            <a:r>
              <a:rPr lang="fr-FR" sz="1200" b="1" kern="1200" dirty="0" smtClean="0">
                <a:solidFill>
                  <a:schemeClr val="tx1"/>
                </a:solidFill>
                <a:latin typeface="+mn-lt"/>
                <a:ea typeface="+mn-ea"/>
                <a:cs typeface="+mn-cs"/>
              </a:rPr>
              <a:t>capitalisme des données, des mots et des images</a:t>
            </a:r>
            <a:endParaRPr lang="fr-FR" b="1" dirty="0"/>
          </a:p>
        </p:txBody>
      </p:sp>
      <p:sp>
        <p:nvSpPr>
          <p:cNvPr id="4" name="Espace réservé du numéro de diapositive 3"/>
          <p:cNvSpPr>
            <a:spLocks noGrp="1"/>
          </p:cNvSpPr>
          <p:nvPr>
            <p:ph type="sldNum" sz="quarter" idx="10"/>
          </p:nvPr>
        </p:nvSpPr>
        <p:spPr/>
        <p:txBody>
          <a:bodyPr/>
          <a:lstStyle/>
          <a:p>
            <a:fld id="{DF69B9E0-8640-4BC8-831F-EA787E8763B0}" type="slidenum">
              <a:rPr lang="fr-FR" smtClean="0"/>
              <a:pPr/>
              <a:t>27</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Wingdings" pitchFamily="2" charset="2"/>
              <a:buChar char="§"/>
            </a:pPr>
            <a:r>
              <a:rPr lang="fr-FR" i="0" dirty="0" smtClean="0"/>
              <a:t>« digital natives » =&gt; « mobiles natives » (+ d’internet via mobiles</a:t>
            </a:r>
            <a:r>
              <a:rPr lang="fr-FR" i="0" baseline="0" dirty="0" smtClean="0"/>
              <a:t> qu’ordis bientôt…)</a:t>
            </a:r>
            <a:endParaRPr lang="fr-FR" i="0" dirty="0" smtClean="0"/>
          </a:p>
          <a:p>
            <a:pPr>
              <a:buFont typeface="Wingdings" pitchFamily="2" charset="2"/>
              <a:buChar char="§"/>
            </a:pPr>
            <a:r>
              <a:rPr lang="fr-FR" i="0" dirty="0" smtClean="0"/>
              <a:t> « web</a:t>
            </a:r>
            <a:r>
              <a:rPr lang="fr-FR" i="0" baseline="0" dirty="0" smtClean="0"/>
              <a:t> first » =&gt; « mobile first »</a:t>
            </a:r>
            <a:r>
              <a:rPr lang="fr-FR" i="0" dirty="0" smtClean="0"/>
              <a:t> </a:t>
            </a:r>
          </a:p>
          <a:p>
            <a:pPr>
              <a:buFont typeface="Wingdings" pitchFamily="2" charset="2"/>
              <a:buChar char="§"/>
            </a:pPr>
            <a:r>
              <a:rPr lang="fr-FR" dirty="0" smtClean="0"/>
              <a:t> 4G/LTE + </a:t>
            </a:r>
            <a:r>
              <a:rPr lang="fr-FR" dirty="0" err="1" smtClean="0"/>
              <a:t>cloud</a:t>
            </a:r>
            <a:r>
              <a:rPr lang="fr-FR" dirty="0" smtClean="0"/>
              <a:t> portée sur les "</a:t>
            </a:r>
            <a:r>
              <a:rPr lang="fr-FR" dirty="0" err="1" smtClean="0"/>
              <a:t>phablets</a:t>
            </a:r>
            <a:r>
              <a:rPr lang="fr-FR" dirty="0" smtClean="0"/>
              <a:t>" (smart phones</a:t>
            </a:r>
            <a:r>
              <a:rPr lang="fr-FR" baseline="0" dirty="0" smtClean="0"/>
              <a:t> +</a:t>
            </a:r>
            <a:r>
              <a:rPr lang="fr-FR" dirty="0" smtClean="0"/>
              <a:t> tablettes) = + de pouvoir aux individus</a:t>
            </a:r>
          </a:p>
          <a:p>
            <a:pPr>
              <a:buFont typeface="Wingdings" pitchFamily="2" charset="2"/>
              <a:buChar char="§"/>
            </a:pPr>
            <a:r>
              <a:rPr lang="fr-FR" baseline="0" dirty="0" smtClean="0"/>
              <a:t>+ de GSM que de Terriens (et de brosses à dents utilisées)</a:t>
            </a:r>
          </a:p>
          <a:p>
            <a:pPr>
              <a:buFont typeface="Wingdings" pitchFamily="2" charset="2"/>
              <a:buChar char="§"/>
            </a:pPr>
            <a:r>
              <a:rPr lang="fr-FR" baseline="0" dirty="0" smtClean="0"/>
              <a:t> </a:t>
            </a:r>
            <a:r>
              <a:rPr lang="fr-FR" baseline="0" dirty="0" err="1" smtClean="0"/>
              <a:t>smartphones</a:t>
            </a:r>
            <a:r>
              <a:rPr lang="fr-FR" baseline="0" dirty="0" smtClean="0"/>
              <a:t> = +82% en 2012</a:t>
            </a:r>
          </a:p>
          <a:p>
            <a:pPr>
              <a:buFont typeface="Wingdings" pitchFamily="2" charset="2"/>
              <a:buChar char="§"/>
            </a:pPr>
            <a:r>
              <a:rPr lang="fr-FR" baseline="0" dirty="0" smtClean="0"/>
              <a:t> </a:t>
            </a:r>
            <a:r>
              <a:rPr lang="fr-FR" baseline="0" dirty="0" err="1" smtClean="0"/>
              <a:t>smartphones</a:t>
            </a:r>
            <a:r>
              <a:rPr lang="fr-FR" baseline="0" dirty="0" smtClean="0"/>
              <a:t> : + de ½ </a:t>
            </a:r>
            <a:r>
              <a:rPr lang="fr-FR" dirty="0" smtClean="0"/>
              <a:t>population en Amérique du Nord et en Europe occidentale </a:t>
            </a:r>
          </a:p>
          <a:p>
            <a:pPr>
              <a:buFont typeface="Wingdings" pitchFamily="2" charset="2"/>
              <a:buChar char="§"/>
            </a:pPr>
            <a:r>
              <a:rPr lang="fr-BE" dirty="0" smtClean="0"/>
              <a:t> </a:t>
            </a:r>
            <a:r>
              <a:rPr lang="fr-BE" dirty="0" err="1" smtClean="0"/>
              <a:t>search</a:t>
            </a:r>
            <a:r>
              <a:rPr lang="fr-BE" dirty="0" smtClean="0"/>
              <a:t> </a:t>
            </a:r>
            <a:r>
              <a:rPr lang="fr-BE" dirty="0" err="1" smtClean="0"/>
              <a:t>engine</a:t>
            </a:r>
            <a:r>
              <a:rPr lang="fr-BE" dirty="0" smtClean="0"/>
              <a:t> land : 9 </a:t>
            </a:r>
            <a:r>
              <a:rPr lang="fr-BE" dirty="0" err="1" smtClean="0"/>
              <a:t>rech</a:t>
            </a:r>
            <a:r>
              <a:rPr lang="fr-BE" dirty="0" smtClean="0"/>
              <a:t> sur 10 mènent action et plus de la moitié des </a:t>
            </a:r>
            <a:r>
              <a:rPr lang="fr-BE" dirty="0" err="1" smtClean="0"/>
              <a:t>leads</a:t>
            </a:r>
            <a:r>
              <a:rPr lang="fr-BE" dirty="0" smtClean="0"/>
              <a:t> mènent achat </a:t>
            </a:r>
          </a:p>
          <a:p>
            <a:pPr>
              <a:buFont typeface="Wingdings" pitchFamily="2" charset="2"/>
              <a:buChar char="§"/>
            </a:pPr>
            <a:r>
              <a:rPr lang="fr-BE" dirty="0" smtClean="0"/>
              <a:t>Réactivité : 90% </a:t>
            </a:r>
            <a:r>
              <a:rPr lang="fr-BE" dirty="0" err="1" smtClean="0"/>
              <a:t>sms</a:t>
            </a:r>
            <a:r>
              <a:rPr lang="fr-BE" dirty="0" smtClean="0"/>
              <a:t> ouverts </a:t>
            </a:r>
            <a:r>
              <a:rPr lang="fr-BE" dirty="0" err="1" smtClean="0"/>
              <a:t>ds</a:t>
            </a:r>
            <a:r>
              <a:rPr lang="fr-BE" dirty="0" smtClean="0"/>
              <a:t> les 3 minutes</a:t>
            </a:r>
            <a:endParaRPr lang="fr-FR" dirty="0" smtClean="0"/>
          </a:p>
          <a:p>
            <a:pPr>
              <a:buFont typeface="Wingdings" pitchFamily="2" charset="2"/>
              <a:buChar char="§"/>
            </a:pPr>
            <a:r>
              <a:rPr lang="fr-FR" dirty="0" smtClean="0"/>
              <a:t> 1/3 tps passé en ligne l'est sur mobiles aux USA</a:t>
            </a:r>
            <a:r>
              <a:rPr lang="fr-FR" baseline="0" dirty="0" smtClean="0"/>
              <a:t> (</a:t>
            </a:r>
            <a:r>
              <a:rPr lang="fr-FR" dirty="0" err="1" smtClean="0"/>
              <a:t>comScore</a:t>
            </a:r>
            <a:r>
              <a:rPr lang="fr-FR" dirty="0" smtClean="0"/>
              <a:t>).</a:t>
            </a:r>
          </a:p>
          <a:p>
            <a:pPr>
              <a:buFont typeface="Wingdings" pitchFamily="2" charset="2"/>
              <a:buChar char="§"/>
            </a:pPr>
            <a:r>
              <a:rPr lang="fr-FR" dirty="0" smtClean="0"/>
              <a:t>¼ ordis vendus Q4 2012 = tablette</a:t>
            </a:r>
          </a:p>
          <a:p>
            <a:pPr>
              <a:buFont typeface="Wingdings" pitchFamily="2" charset="2"/>
              <a:buChar char="§"/>
            </a:pPr>
            <a:r>
              <a:rPr lang="fr-FR" b="0" dirty="0" smtClean="0"/>
              <a:t>Les </a:t>
            </a:r>
            <a:r>
              <a:rPr lang="fr-FR" b="0" dirty="0" err="1" smtClean="0"/>
              <a:t>trois-quart</a:t>
            </a:r>
            <a:r>
              <a:rPr lang="fr-FR" b="0" dirty="0" smtClean="0"/>
              <a:t> du temps, nos mobiles ne servent plus à communiquer (54% RECHERCHES VS 36% MOYENNE). </a:t>
            </a:r>
          </a:p>
          <a:p>
            <a:pPr>
              <a:buFont typeface="Wingdings" pitchFamily="2" charset="2"/>
              <a:buChar char="§"/>
            </a:pPr>
            <a:r>
              <a:rPr lang="fr-FR" sz="1200" b="0" kern="1200" dirty="0" smtClean="0">
                <a:solidFill>
                  <a:schemeClr val="tx1"/>
                </a:solidFill>
                <a:latin typeface="+mn-lt"/>
                <a:ea typeface="+mn-ea"/>
                <a:cs typeface="+mn-cs"/>
              </a:rPr>
              <a:t>Applications Natives VS sites mobiles VS html5</a:t>
            </a:r>
            <a:endParaRPr lang="fr-FR" b="0" dirty="0" smtClean="0"/>
          </a:p>
          <a:p>
            <a:pPr>
              <a:buFont typeface="Wingdings" pitchFamily="2" charset="2"/>
              <a:buChar char="§"/>
            </a:pPr>
            <a:r>
              <a:rPr lang="fr-FR" b="0" dirty="0" smtClean="0"/>
              <a:t>besoin accru de grands écrans =&gt; place ! à la vidéo = PHABLETTES</a:t>
            </a:r>
          </a:p>
        </p:txBody>
      </p:sp>
      <p:sp>
        <p:nvSpPr>
          <p:cNvPr id="4" name="Espace réservé du numéro de diapositive 3"/>
          <p:cNvSpPr>
            <a:spLocks noGrp="1"/>
          </p:cNvSpPr>
          <p:nvPr>
            <p:ph type="sldNum" sz="quarter" idx="10"/>
          </p:nvPr>
        </p:nvSpPr>
        <p:spPr/>
        <p:txBody>
          <a:bodyPr/>
          <a:lstStyle/>
          <a:p>
            <a:fld id="{DF69B9E0-8640-4BC8-831F-EA787E8763B0}" type="slidenum">
              <a:rPr lang="fr-FR" smtClean="0"/>
              <a:pPr/>
              <a:t>30</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proximité</a:t>
            </a:r>
            <a:endParaRPr lang="fr-FR" dirty="0"/>
          </a:p>
        </p:txBody>
      </p:sp>
      <p:sp>
        <p:nvSpPr>
          <p:cNvPr id="4" name="Espace réservé du numéro de diapositive 3"/>
          <p:cNvSpPr>
            <a:spLocks noGrp="1"/>
          </p:cNvSpPr>
          <p:nvPr>
            <p:ph type="sldNum" sz="quarter" idx="10"/>
          </p:nvPr>
        </p:nvSpPr>
        <p:spPr/>
        <p:txBody>
          <a:bodyPr/>
          <a:lstStyle/>
          <a:p>
            <a:fld id="{DF69B9E0-8640-4BC8-831F-EA787E8763B0}" type="slidenum">
              <a:rPr lang="fr-FR" smtClean="0"/>
              <a:pPr/>
              <a:t>31</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a:buFontTx/>
              <a:buChar char="-"/>
            </a:pPr>
            <a:r>
              <a:rPr lang="fr-FR" sz="1200" kern="1200" dirty="0" smtClean="0">
                <a:solidFill>
                  <a:schemeClr val="tx1"/>
                </a:solidFill>
                <a:latin typeface="+mn-lt"/>
                <a:ea typeface="+mn-ea"/>
                <a:cs typeface="+mn-cs"/>
              </a:rPr>
              <a:t> Chaque </a:t>
            </a:r>
            <a:r>
              <a:rPr lang="fr-FR" sz="1200" kern="1200" dirty="0" smtClean="0">
                <a:solidFill>
                  <a:schemeClr val="tx1"/>
                </a:solidFill>
                <a:latin typeface="+mn-lt"/>
                <a:ea typeface="+mn-ea"/>
                <a:cs typeface="+mn-cs"/>
              </a:rPr>
              <a:t>jour, 500 années de contenus </a:t>
            </a:r>
            <a:r>
              <a:rPr lang="fr-FR" sz="1200" kern="1200" dirty="0" err="1" smtClean="0">
                <a:solidFill>
                  <a:schemeClr val="tx1"/>
                </a:solidFill>
                <a:latin typeface="+mn-lt"/>
                <a:ea typeface="+mn-ea"/>
                <a:cs typeface="+mn-cs"/>
              </a:rPr>
              <a:t>YouTube</a:t>
            </a:r>
            <a:r>
              <a:rPr lang="fr-FR" sz="1200" kern="1200" dirty="0" smtClean="0">
                <a:solidFill>
                  <a:schemeClr val="tx1"/>
                </a:solidFill>
                <a:latin typeface="+mn-lt"/>
                <a:ea typeface="+mn-ea"/>
                <a:cs typeface="+mn-cs"/>
              </a:rPr>
              <a:t> </a:t>
            </a:r>
            <a:r>
              <a:rPr lang="fr-FR" sz="1200" kern="1200" smtClean="0">
                <a:solidFill>
                  <a:schemeClr val="tx1"/>
                </a:solidFill>
                <a:latin typeface="+mn-lt"/>
                <a:ea typeface="+mn-ea"/>
                <a:cs typeface="+mn-cs"/>
              </a:rPr>
              <a:t>sont </a:t>
            </a:r>
            <a:r>
              <a:rPr lang="fr-FR" sz="1200" kern="1200" smtClean="0">
                <a:solidFill>
                  <a:schemeClr val="tx1"/>
                </a:solidFill>
                <a:latin typeface="+mn-lt"/>
                <a:ea typeface="+mn-ea"/>
                <a:cs typeface="+mn-cs"/>
              </a:rPr>
              <a:t>regardées</a:t>
            </a:r>
            <a:r>
              <a:rPr lang="fr-FR" sz="1200" kern="1200" baseline="0" smtClean="0">
                <a:solidFill>
                  <a:schemeClr val="tx1"/>
                </a:solidFill>
                <a:latin typeface="+mn-lt"/>
                <a:ea typeface="+mn-ea"/>
                <a:cs typeface="+mn-cs"/>
              </a:rPr>
              <a:t> </a:t>
            </a:r>
            <a:r>
              <a:rPr lang="fr-FR" sz="1200" kern="1200" smtClean="0">
                <a:solidFill>
                  <a:schemeClr val="tx1"/>
                </a:solidFill>
                <a:latin typeface="+mn-lt"/>
                <a:ea typeface="+mn-ea"/>
                <a:cs typeface="+mn-cs"/>
              </a:rPr>
              <a:t>sur </a:t>
            </a:r>
            <a:r>
              <a:rPr lang="fr-FR" sz="1200" kern="1200" dirty="0" err="1" smtClean="0">
                <a:solidFill>
                  <a:schemeClr val="tx1"/>
                </a:solidFill>
                <a:latin typeface="+mn-lt"/>
                <a:ea typeface="+mn-ea"/>
                <a:cs typeface="+mn-cs"/>
              </a:rPr>
              <a:t>Facebook</a:t>
            </a:r>
            <a:r>
              <a:rPr lang="fr-FR"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rtl="0">
              <a:buFontTx/>
              <a:buChar char="-"/>
            </a:pPr>
            <a:r>
              <a:rPr lang="fr-BE" sz="1200" kern="1200" dirty="0" smtClean="0">
                <a:solidFill>
                  <a:schemeClr val="tx1"/>
                </a:solidFill>
                <a:latin typeface="+mn-lt"/>
                <a:ea typeface="+mn-ea"/>
                <a:cs typeface="+mn-cs"/>
              </a:rPr>
              <a:t>72 heures uploadées toutes les minutes…</a:t>
            </a:r>
            <a:endParaRPr lang="fr-FR" sz="1200" kern="1200" dirty="0" smtClean="0">
              <a:solidFill>
                <a:schemeClr val="tx1"/>
              </a:solidFill>
              <a:latin typeface="+mn-lt"/>
              <a:ea typeface="+mn-ea"/>
              <a:cs typeface="+mn-cs"/>
            </a:endParaRPr>
          </a:p>
          <a:p>
            <a:pPr rtl="0">
              <a:buFontTx/>
              <a:buChar char="-"/>
            </a:pPr>
            <a:r>
              <a:rPr lang="fr-BE" sz="1200" kern="1200" dirty="0" smtClean="0">
                <a:solidFill>
                  <a:schemeClr val="tx1"/>
                </a:solidFill>
                <a:latin typeface="+mn-lt"/>
                <a:ea typeface="+mn-ea"/>
                <a:cs typeface="+mn-cs"/>
              </a:rPr>
              <a:t> Qualité en forte progression (professionnalisation rapide)</a:t>
            </a:r>
            <a:endParaRPr lang="fr-FR" sz="1200" kern="1200" dirty="0" smtClean="0">
              <a:solidFill>
                <a:schemeClr val="tx1"/>
              </a:solidFill>
              <a:latin typeface="+mn-lt"/>
              <a:ea typeface="+mn-ea"/>
              <a:cs typeface="+mn-cs"/>
            </a:endParaRPr>
          </a:p>
          <a:p>
            <a:pPr rtl="0">
              <a:buFontTx/>
              <a:buChar char="-"/>
            </a:pPr>
            <a:r>
              <a:rPr lang="fr-BE" sz="1200" kern="1200" dirty="0" smtClean="0">
                <a:solidFill>
                  <a:schemeClr val="tx1"/>
                </a:solidFill>
                <a:latin typeface="+mn-lt"/>
                <a:ea typeface="+mn-ea"/>
                <a:cs typeface="+mn-cs"/>
              </a:rPr>
              <a:t> Arrivée des chaînes pros en Europe (photo</a:t>
            </a:r>
            <a:r>
              <a:rPr lang="fr-BE" sz="1200" kern="1200" baseline="0" dirty="0" smtClean="0">
                <a:solidFill>
                  <a:schemeClr val="tx1"/>
                </a:solidFill>
                <a:latin typeface="+mn-lt"/>
                <a:ea typeface="+mn-ea"/>
                <a:cs typeface="+mn-cs"/>
              </a:rPr>
              <a:t> </a:t>
            </a:r>
            <a:r>
              <a:rPr lang="fr-BE" sz="1200" kern="1200" dirty="0" smtClean="0">
                <a:solidFill>
                  <a:schemeClr val="tx1"/>
                </a:solidFill>
                <a:latin typeface="+mn-lt"/>
                <a:ea typeface="+mn-ea"/>
                <a:cs typeface="+mn-cs"/>
              </a:rPr>
              <a:t>ICI = </a:t>
            </a:r>
            <a:r>
              <a:rPr lang="fr-FR" dirty="0" err="1" smtClean="0"/>
              <a:t>Doctissimo</a:t>
            </a:r>
            <a:r>
              <a:rPr lang="fr-FR" dirty="0" smtClean="0"/>
              <a:t> Play (Lagardère Active), chaîne du bien-être et de la santé) (Yahoo suit)</a:t>
            </a:r>
          </a:p>
          <a:p>
            <a:pPr rtl="0">
              <a:buFontTx/>
              <a:buChar char="-"/>
            </a:pPr>
            <a:r>
              <a:rPr lang="fr-BE" sz="1200" kern="1200" baseline="0" dirty="0" smtClean="0">
                <a:solidFill>
                  <a:schemeClr val="tx1"/>
                </a:solidFill>
                <a:latin typeface="+mn-lt"/>
                <a:ea typeface="+mn-ea"/>
                <a:cs typeface="+mn-cs"/>
              </a:rPr>
              <a:t> </a:t>
            </a:r>
            <a:r>
              <a:rPr lang="fr-BE" sz="1200" kern="1200" baseline="0" dirty="0" err="1" smtClean="0">
                <a:solidFill>
                  <a:schemeClr val="tx1"/>
                </a:solidFill>
                <a:latin typeface="+mn-lt"/>
                <a:ea typeface="+mn-ea"/>
                <a:cs typeface="+mn-cs"/>
              </a:rPr>
              <a:t>Facebook</a:t>
            </a:r>
            <a:r>
              <a:rPr lang="fr-BE" sz="1200" kern="1200" baseline="0" dirty="0" smtClean="0">
                <a:solidFill>
                  <a:schemeClr val="tx1"/>
                </a:solidFill>
                <a:latin typeface="+mn-lt"/>
                <a:ea typeface="+mn-ea"/>
                <a:cs typeface="+mn-cs"/>
              </a:rPr>
              <a:t> = 2</a:t>
            </a:r>
            <a:r>
              <a:rPr lang="fr-BE" sz="1200" kern="1200" baseline="30000" dirty="0" smtClean="0">
                <a:solidFill>
                  <a:schemeClr val="tx1"/>
                </a:solidFill>
                <a:latin typeface="+mn-lt"/>
                <a:ea typeface="+mn-ea"/>
                <a:cs typeface="+mn-cs"/>
              </a:rPr>
              <a:t>e</a:t>
            </a:r>
            <a:r>
              <a:rPr lang="fr-BE" sz="1200" kern="1200" baseline="0" dirty="0" smtClean="0">
                <a:solidFill>
                  <a:schemeClr val="tx1"/>
                </a:solidFill>
                <a:latin typeface="+mn-lt"/>
                <a:ea typeface="+mn-ea"/>
                <a:cs typeface="+mn-cs"/>
              </a:rPr>
              <a:t> plate-forme vidéo</a:t>
            </a:r>
          </a:p>
          <a:p>
            <a:pPr rtl="0">
              <a:buFontTx/>
              <a:buChar char="-"/>
            </a:pPr>
            <a:r>
              <a:rPr lang="fr-BE" sz="1200" b="0" kern="1200" baseline="0" dirty="0" smtClean="0">
                <a:solidFill>
                  <a:schemeClr val="tx1"/>
                </a:solidFill>
                <a:latin typeface="+mn-lt"/>
                <a:ea typeface="+mn-ea"/>
                <a:cs typeface="+mn-cs"/>
              </a:rPr>
              <a:t> Yahoo, </a:t>
            </a:r>
            <a:r>
              <a:rPr lang="fr-FR" sz="1200" b="0" kern="1200" dirty="0" err="1" smtClean="0">
                <a:solidFill>
                  <a:schemeClr val="tx1"/>
                </a:solidFill>
                <a:latin typeface="+mn-lt"/>
                <a:ea typeface="+mn-ea"/>
                <a:cs typeface="+mn-cs"/>
              </a:rPr>
              <a:t>Netflix</a:t>
            </a:r>
            <a:r>
              <a:rPr lang="fr-FR" sz="1200" b="0" kern="1200" dirty="0" smtClean="0">
                <a:solidFill>
                  <a:schemeClr val="tx1"/>
                </a:solidFill>
                <a:latin typeface="+mn-lt"/>
                <a:ea typeface="+mn-ea"/>
                <a:cs typeface="+mn-cs"/>
              </a:rPr>
              <a:t>, </a:t>
            </a:r>
            <a:r>
              <a:rPr lang="fr-FR" sz="1200" b="0" kern="1200" dirty="0" err="1" smtClean="0">
                <a:solidFill>
                  <a:schemeClr val="tx1"/>
                </a:solidFill>
                <a:latin typeface="+mn-lt"/>
                <a:ea typeface="+mn-ea"/>
                <a:cs typeface="+mn-cs"/>
              </a:rPr>
              <a:t>Hulu</a:t>
            </a:r>
            <a:r>
              <a:rPr lang="fr-FR" sz="1200" b="0" kern="1200" dirty="0" smtClean="0">
                <a:solidFill>
                  <a:schemeClr val="tx1"/>
                </a:solidFill>
                <a:latin typeface="+mn-lt"/>
                <a:ea typeface="+mn-ea"/>
                <a:cs typeface="+mn-cs"/>
              </a:rPr>
              <a:t>, Amazon et</a:t>
            </a:r>
            <a:r>
              <a:rPr lang="fr-FR" sz="1200" b="0" kern="1200" baseline="0" dirty="0" smtClean="0">
                <a:solidFill>
                  <a:schemeClr val="tx1"/>
                </a:solidFill>
                <a:latin typeface="+mn-lt"/>
                <a:ea typeface="+mn-ea"/>
                <a:cs typeface="+mn-cs"/>
              </a:rPr>
              <a:t> </a:t>
            </a:r>
            <a:r>
              <a:rPr lang="fr-FR" sz="1200" b="0" kern="1200" dirty="0" smtClean="0">
                <a:solidFill>
                  <a:schemeClr val="tx1"/>
                </a:solidFill>
                <a:latin typeface="+mn-lt"/>
                <a:ea typeface="+mn-ea"/>
                <a:cs typeface="+mn-cs"/>
              </a:rPr>
              <a:t>Microsoft financent aussi (et ouvrent studios)</a:t>
            </a:r>
          </a:p>
          <a:p>
            <a:pPr rtl="0">
              <a:buFontTx/>
              <a:buChar char="-"/>
            </a:pPr>
            <a:r>
              <a:rPr lang="fr-FR" sz="1200" b="0" kern="1200" dirty="0" smtClean="0">
                <a:solidFill>
                  <a:schemeClr val="tx1"/>
                </a:solidFill>
                <a:latin typeface="+mn-lt"/>
                <a:ea typeface="+mn-ea"/>
                <a:cs typeface="+mn-cs"/>
              </a:rPr>
              <a:t> Croissance du direct vidéo</a:t>
            </a:r>
          </a:p>
          <a:p>
            <a:pPr rtl="0">
              <a:buFontTx/>
              <a:buChar char="-"/>
            </a:pPr>
            <a:r>
              <a:rPr lang="fr-BE" sz="1200" b="0" kern="1200" dirty="0" smtClean="0">
                <a:solidFill>
                  <a:schemeClr val="tx1"/>
                </a:solidFill>
                <a:latin typeface="+mn-lt"/>
                <a:ea typeface="+mn-ea"/>
                <a:cs typeface="+mn-cs"/>
              </a:rPr>
              <a:t> </a:t>
            </a:r>
            <a:endParaRPr lang="fr-FR" sz="1200" b="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F69B9E0-8640-4BC8-831F-EA787E8763B0}" type="slidenum">
              <a:rPr lang="fr-FR" smtClean="0"/>
              <a:pPr/>
              <a:t>32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Comprendre</a:t>
            </a:r>
            <a:r>
              <a:rPr lang="fr-BE" baseline="0" dirty="0" smtClean="0"/>
              <a:t> dans quel monde on vit… En tout cas au niveau des contenus web…</a:t>
            </a:r>
            <a:endParaRPr lang="fr-FR" dirty="0"/>
          </a:p>
        </p:txBody>
      </p:sp>
      <p:sp>
        <p:nvSpPr>
          <p:cNvPr id="4" name="Espace réservé du numéro de diapositive 3"/>
          <p:cNvSpPr>
            <a:spLocks noGrp="1"/>
          </p:cNvSpPr>
          <p:nvPr>
            <p:ph type="sldNum" sz="quarter" idx="10"/>
          </p:nvPr>
        </p:nvSpPr>
        <p:spPr/>
        <p:txBody>
          <a:bodyPr/>
          <a:lstStyle/>
          <a:p>
            <a:fld id="{DF69B9E0-8640-4BC8-831F-EA787E8763B0}" type="slidenum">
              <a:rPr lang="fr-FR" smtClean="0"/>
              <a:pPr/>
              <a:t>11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Calibri Bold" pitchFamily="-84" charset="0"/>
                <a:sym typeface="Calibri Bold" pitchFamily="-84" charset="0"/>
              </a:rPr>
              <a:t>Clé</a:t>
            </a:r>
            <a:r>
              <a:rPr lang="en-US" dirty="0" smtClean="0">
                <a:latin typeface="Calibri Bold" pitchFamily="-84" charset="0"/>
                <a:sym typeface="Calibri Bold" pitchFamily="-84" charset="0"/>
              </a:rPr>
              <a:t> = social : ENGAGER LE PUBLIC, INTERAGIR, COOPERER,  INTEGRER, AGREGER, PROVOQUER, ORGANISER, ANIMER LE DEBAT</a:t>
            </a:r>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DF69B9E0-8640-4BC8-831F-EA787E8763B0}" type="slidenum">
              <a:rPr lang="fr-FR" smtClean="0"/>
              <a:pPr/>
              <a:t>14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a:r>
              <a:rPr lang="fr-FR" sz="1200" kern="1200" dirty="0" smtClean="0">
                <a:solidFill>
                  <a:schemeClr val="tx1"/>
                </a:solidFill>
                <a:latin typeface="+mn-lt"/>
                <a:ea typeface="+mn-ea"/>
                <a:cs typeface="+mn-cs"/>
              </a:rPr>
              <a:t>Facilité, souplesse, </a:t>
            </a:r>
            <a:endParaRPr lang="fr-FR" dirty="0"/>
          </a:p>
        </p:txBody>
      </p:sp>
      <p:sp>
        <p:nvSpPr>
          <p:cNvPr id="4" name="Espace réservé du numéro de diapositive 3"/>
          <p:cNvSpPr>
            <a:spLocks noGrp="1"/>
          </p:cNvSpPr>
          <p:nvPr>
            <p:ph type="sldNum" sz="quarter" idx="10"/>
          </p:nvPr>
        </p:nvSpPr>
        <p:spPr/>
        <p:txBody>
          <a:bodyPr/>
          <a:lstStyle/>
          <a:p>
            <a:fld id="{DF69B9E0-8640-4BC8-831F-EA787E8763B0}" type="slidenum">
              <a:rPr lang="fr-FR" smtClean="0"/>
              <a:pPr/>
              <a:t>15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personnalisation </a:t>
            </a:r>
            <a:endParaRPr lang="fr-FR" dirty="0" smtClean="0"/>
          </a:p>
          <a:p>
            <a:r>
              <a:rPr lang="fr-BE" dirty="0" smtClean="0"/>
              <a:t>Empathie</a:t>
            </a:r>
          </a:p>
          <a:p>
            <a:endParaRPr lang="fr-BE" dirty="0" smtClean="0"/>
          </a:p>
          <a:p>
            <a:r>
              <a:rPr lang="fr-BE" dirty="0" smtClean="0"/>
              <a:t>Cout INBOUND : 61% DE _ QUE OUTBOUND PAR LEAD 5SOURCE HUBSPOT</a:t>
            </a:r>
            <a:endParaRPr lang="fr-FR" dirty="0"/>
          </a:p>
        </p:txBody>
      </p:sp>
      <p:sp>
        <p:nvSpPr>
          <p:cNvPr id="4" name="Espace réservé du numéro de diapositive 3"/>
          <p:cNvSpPr>
            <a:spLocks noGrp="1"/>
          </p:cNvSpPr>
          <p:nvPr>
            <p:ph type="sldNum" sz="quarter" idx="10"/>
          </p:nvPr>
        </p:nvSpPr>
        <p:spPr/>
        <p:txBody>
          <a:bodyPr/>
          <a:lstStyle/>
          <a:p>
            <a:fld id="{DF69B9E0-8640-4BC8-831F-EA787E8763B0}" type="slidenum">
              <a:rPr lang="fr-FR" smtClean="0"/>
              <a:pPr/>
              <a:t>16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Avant d’entrer en magasin, vous en savez 50 à 70% de plus qu’il y a 5 ans sur ce que vous voulez</a:t>
            </a:r>
          </a:p>
          <a:p>
            <a:r>
              <a:rPr lang="fr-BE" dirty="0" smtClean="0"/>
              <a:t>50% des achats commencent sur internet</a:t>
            </a:r>
          </a:p>
          <a:p>
            <a:endParaRPr lang="fr-BE" dirty="0" smtClean="0"/>
          </a:p>
          <a:p>
            <a:r>
              <a:rPr lang="fr-BE" dirty="0" smtClean="0"/>
              <a:t>GOOGLE = PAGES JAUNES DU 21 SIECLE</a:t>
            </a:r>
          </a:p>
          <a:p>
            <a:endParaRPr lang="fr-BE" dirty="0" smtClean="0"/>
          </a:p>
          <a:p>
            <a:r>
              <a:rPr lang="fr-BE" dirty="0" smtClean="0"/>
              <a:t>Voilà aussi pourquoi les vendeurs ont changé…</a:t>
            </a:r>
            <a:endParaRPr lang="fr-FR" dirty="0"/>
          </a:p>
        </p:txBody>
      </p:sp>
      <p:sp>
        <p:nvSpPr>
          <p:cNvPr id="4" name="Espace réservé du numéro de diapositive 3"/>
          <p:cNvSpPr>
            <a:spLocks noGrp="1"/>
          </p:cNvSpPr>
          <p:nvPr>
            <p:ph type="sldNum" sz="quarter" idx="10"/>
          </p:nvPr>
        </p:nvSpPr>
        <p:spPr/>
        <p:txBody>
          <a:bodyPr/>
          <a:lstStyle/>
          <a:p>
            <a:fld id="{DF69B9E0-8640-4BC8-831F-EA787E8763B0}" type="slidenum">
              <a:rPr lang="fr-FR" smtClean="0"/>
              <a:pPr/>
              <a:t>18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C2C n’est pas seulement un groupe de DJ</a:t>
            </a:r>
          </a:p>
          <a:p>
            <a:r>
              <a:rPr lang="fr-BE" dirty="0" smtClean="0"/>
              <a:t>De client/consommateur</a:t>
            </a:r>
            <a:r>
              <a:rPr lang="fr-BE" baseline="0" dirty="0" smtClean="0"/>
              <a:t> à client/consommateur (fini le B2C? Non, faut aider cela…)</a:t>
            </a:r>
            <a:endParaRPr lang="fr-FR" dirty="0"/>
          </a:p>
        </p:txBody>
      </p:sp>
      <p:sp>
        <p:nvSpPr>
          <p:cNvPr id="4" name="Espace réservé du numéro de diapositive 3"/>
          <p:cNvSpPr>
            <a:spLocks noGrp="1"/>
          </p:cNvSpPr>
          <p:nvPr>
            <p:ph type="sldNum" sz="quarter" idx="10"/>
          </p:nvPr>
        </p:nvSpPr>
        <p:spPr/>
        <p:txBody>
          <a:bodyPr/>
          <a:lstStyle/>
          <a:p>
            <a:fld id="{DF69B9E0-8640-4BC8-831F-EA787E8763B0}" type="slidenum">
              <a:rPr lang="fr-FR" smtClean="0"/>
              <a:pPr/>
              <a:t>19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Ubiquité… mais usages différents d’un support à l’autre</a:t>
            </a:r>
          </a:p>
          <a:p>
            <a:endParaRPr lang="fr-BE"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endParaRPr lang="fr-BE" sz="1200" kern="1200" dirty="0" smtClean="0">
              <a:solidFill>
                <a:schemeClr val="tx1"/>
              </a:solidFill>
              <a:latin typeface="+mn-lt"/>
              <a:ea typeface="+mn-ea"/>
              <a:cs typeface="+mn-cs"/>
            </a:endParaRPr>
          </a:p>
          <a:p>
            <a:r>
              <a:rPr lang="fr-BE" sz="1200" b="1" kern="1200" dirty="0" smtClean="0">
                <a:solidFill>
                  <a:schemeClr val="tx1"/>
                </a:solidFill>
                <a:latin typeface="+mn-lt"/>
                <a:ea typeface="+mn-ea"/>
                <a:cs typeface="+mn-cs"/>
              </a:rPr>
              <a:t>=&gt; Ne pas reproduire d’un support à l’autre !!!!</a:t>
            </a:r>
            <a:endParaRPr lang="fr-FR" b="1" dirty="0"/>
          </a:p>
        </p:txBody>
      </p:sp>
      <p:sp>
        <p:nvSpPr>
          <p:cNvPr id="4" name="Espace réservé du numéro de diapositive 3"/>
          <p:cNvSpPr>
            <a:spLocks noGrp="1"/>
          </p:cNvSpPr>
          <p:nvPr>
            <p:ph type="sldNum" sz="quarter" idx="10"/>
          </p:nvPr>
        </p:nvSpPr>
        <p:spPr/>
        <p:txBody>
          <a:bodyPr/>
          <a:lstStyle/>
          <a:p>
            <a:fld id="{DF69B9E0-8640-4BC8-831F-EA787E8763B0}" type="slidenum">
              <a:rPr lang="fr-FR" smtClean="0"/>
              <a:pPr/>
              <a:t>21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latin typeface="+mn-lt"/>
                <a:ea typeface="+mn-ea"/>
                <a:cs typeface="+mn-cs"/>
              </a:rPr>
              <a:t> Social TV + TV connectée</a:t>
            </a:r>
            <a:r>
              <a:rPr lang="fr-FR" sz="1200" b="1" kern="1200" baseline="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 partage, recommandation, conversation, </a:t>
            </a:r>
            <a:r>
              <a:rPr lang="fr-FR" sz="1200" b="1" kern="1200" dirty="0" err="1" smtClean="0">
                <a:solidFill>
                  <a:schemeClr val="tx1"/>
                </a:solidFill>
                <a:latin typeface="+mn-lt"/>
                <a:ea typeface="+mn-ea"/>
                <a:cs typeface="+mn-cs"/>
              </a:rPr>
              <a:t>co</a:t>
            </a:r>
            <a:r>
              <a:rPr lang="fr-FR" sz="1200" b="1" kern="1200" dirty="0" smtClean="0">
                <a:solidFill>
                  <a:schemeClr val="tx1"/>
                </a:solidFill>
                <a:latin typeface="+mn-lt"/>
                <a:ea typeface="+mn-ea"/>
                <a:cs typeface="+mn-cs"/>
              </a:rPr>
              <a:t>-création, </a:t>
            </a:r>
            <a:r>
              <a:rPr lang="fr-FR" sz="1200" b="1" kern="1200" dirty="0" err="1" smtClean="0">
                <a:solidFill>
                  <a:schemeClr val="tx1"/>
                </a:solidFill>
                <a:latin typeface="+mn-lt"/>
                <a:ea typeface="+mn-ea"/>
                <a:cs typeface="+mn-cs"/>
              </a:rPr>
              <a:t>co-production</a:t>
            </a:r>
            <a:r>
              <a:rPr lang="fr-FR" sz="1200" b="1"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pPr>
              <a:buFontTx/>
              <a:buChar char="-"/>
            </a:pPr>
            <a:r>
              <a:rPr lang="fr-FR" sz="1200" kern="1200" dirty="0" smtClean="0">
                <a:solidFill>
                  <a:schemeClr val="tx1"/>
                </a:solidFill>
                <a:latin typeface="+mn-lt"/>
                <a:ea typeface="+mn-ea"/>
                <a:cs typeface="+mn-cs"/>
              </a:rPr>
              <a:t> Immédiateté / Multi-</a:t>
            </a:r>
            <a:r>
              <a:rPr lang="fr-FR" sz="1200" kern="1200" dirty="0" err="1" smtClean="0">
                <a:solidFill>
                  <a:schemeClr val="tx1"/>
                </a:solidFill>
                <a:latin typeface="+mn-lt"/>
                <a:ea typeface="+mn-ea"/>
                <a:cs typeface="+mn-cs"/>
              </a:rPr>
              <a:t>tasking</a:t>
            </a:r>
            <a:endParaRPr lang="fr-FR" sz="1200" kern="1200" dirty="0" smtClean="0">
              <a:solidFill>
                <a:schemeClr val="tx1"/>
              </a:solidFill>
              <a:latin typeface="+mn-lt"/>
              <a:ea typeface="+mn-ea"/>
              <a:cs typeface="+mn-cs"/>
            </a:endParaRPr>
          </a:p>
          <a:p>
            <a:pPr>
              <a:buFontTx/>
              <a:buChar char="-"/>
            </a:pPr>
            <a:endParaRPr lang="fr-BE" sz="1200" kern="1200" dirty="0" smtClean="0">
              <a:solidFill>
                <a:schemeClr val="tx1"/>
              </a:solidFill>
              <a:latin typeface="+mn-lt"/>
              <a:ea typeface="+mn-ea"/>
              <a:cs typeface="+mn-cs"/>
            </a:endParaRPr>
          </a:p>
          <a:p>
            <a:pPr>
              <a:buFontTx/>
              <a:buChar char="-"/>
            </a:pPr>
            <a:r>
              <a:rPr lang="fr-BE" sz="1200" kern="1200" dirty="0" smtClean="0">
                <a:solidFill>
                  <a:schemeClr val="tx1"/>
                </a:solidFill>
                <a:latin typeface="+mn-lt"/>
                <a:ea typeface="+mn-ea"/>
                <a:cs typeface="+mn-cs"/>
              </a:rPr>
              <a:t> CHANGEMENTS PERMANENTS (accélération) : être attentif</a:t>
            </a:r>
            <a:r>
              <a:rPr lang="fr-BE" sz="1200" kern="1200" baseline="0" dirty="0" smtClean="0">
                <a:solidFill>
                  <a:schemeClr val="tx1"/>
                </a:solidFill>
                <a:latin typeface="+mn-lt"/>
                <a:ea typeface="+mn-ea"/>
                <a:cs typeface="+mn-cs"/>
              </a:rPr>
              <a:t> </a:t>
            </a:r>
            <a:r>
              <a:rPr lang="fr-BE" sz="1200" kern="1200" baseline="0" smtClean="0">
                <a:solidFill>
                  <a:schemeClr val="tx1"/>
                </a:solidFill>
                <a:latin typeface="+mn-lt"/>
                <a:ea typeface="+mn-ea"/>
                <a:cs typeface="+mn-cs"/>
              </a:rPr>
              <a:t>pour s’adapter !!!</a:t>
            </a:r>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F69B9E0-8640-4BC8-831F-EA787E8763B0}" type="slidenum">
              <a:rPr lang="fr-FR" smtClean="0"/>
              <a:pPr/>
              <a:t>23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3568" y="1052736"/>
            <a:ext cx="7772400" cy="1470025"/>
          </a:xfrm>
        </p:spPr>
        <p:txBody>
          <a:bodyPr/>
          <a:lstStyle>
            <a:lvl1pPr>
              <a:defRPr b="1"/>
            </a:lvl1pPr>
          </a:lstStyle>
          <a:p>
            <a:r>
              <a:rPr lang="fr-BE" smtClean="0"/>
              <a:t>Introduction</a:t>
            </a:r>
            <a:endParaRPr lang="fr-FR" dirty="0"/>
          </a:p>
        </p:txBody>
      </p:sp>
      <p:sp>
        <p:nvSpPr>
          <p:cNvPr id="3" name="Sous-titre 2"/>
          <p:cNvSpPr>
            <a:spLocks noGrp="1"/>
          </p:cNvSpPr>
          <p:nvPr>
            <p:ph type="subTitle" idx="1" hasCustomPrompt="1"/>
          </p:nvPr>
        </p:nvSpPr>
        <p:spPr>
          <a:xfrm>
            <a:off x="1371600" y="4653136"/>
            <a:ext cx="6440760" cy="864096"/>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BE" dirty="0" smtClean="0"/>
              <a:t>Client</a:t>
            </a:r>
          </a:p>
          <a:p>
            <a:r>
              <a:rPr lang="fr-BE" dirty="0" smtClean="0"/>
              <a:t>Date </a:t>
            </a:r>
            <a:endParaRPr lang="fr-FR" dirty="0"/>
          </a:p>
        </p:txBody>
      </p:sp>
      <p:sp>
        <p:nvSpPr>
          <p:cNvPr id="9" name="Espace réservé du contenu 8"/>
          <p:cNvSpPr>
            <a:spLocks noGrp="1"/>
          </p:cNvSpPr>
          <p:nvPr>
            <p:ph sz="quarter" idx="13" hasCustomPrompt="1"/>
          </p:nvPr>
        </p:nvSpPr>
        <p:spPr>
          <a:xfrm>
            <a:off x="3635896" y="5661024"/>
            <a:ext cx="1728192" cy="432272"/>
          </a:xfrm>
        </p:spPr>
        <p:txBody>
          <a:bodyPr/>
          <a:lstStyle>
            <a:lvl1pPr>
              <a:buNone/>
              <a:defRPr/>
            </a:lvl1pPr>
          </a:lstStyle>
          <a:p>
            <a:pPr lvl="0"/>
            <a:r>
              <a:rPr lang="fr-BE" dirty="0" smtClean="0"/>
              <a:t>@</a:t>
            </a:r>
            <a:r>
              <a:rPr lang="fr-BE" dirty="0" err="1" smtClean="0"/>
              <a:t>xdegraux</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3BFAC4-3A8C-460D-9A59-CDCCCE13921F}" type="datetimeFigureOut">
              <a:rPr lang="fr-FR" smtClean="0"/>
              <a:pPr/>
              <a:t>14/03/2013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3BFAC4-3A8C-460D-9A59-CDCCCE13921F}" type="datetimeFigureOut">
              <a:rPr lang="fr-FR" smtClean="0"/>
              <a:pPr/>
              <a:t>14/03/2013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43BFAC4-3A8C-460D-9A59-CDCCCE13921F}" type="datetimeFigureOut">
              <a:rPr lang="fr-FR" smtClean="0"/>
              <a:pPr/>
              <a:t>14/03/2013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43BFAC4-3A8C-460D-9A59-CDCCCE13921F}" type="datetimeFigureOut">
              <a:rPr lang="fr-FR" smtClean="0"/>
              <a:pPr/>
              <a:t>14/03/2013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43BFAC4-3A8C-460D-9A59-CDCCCE13921F}" type="datetimeFigureOut">
              <a:rPr lang="fr-FR" smtClean="0"/>
              <a:pPr/>
              <a:t>14/03/2013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43BFAC4-3A8C-460D-9A59-CDCCCE13921F}" type="datetimeFigureOut">
              <a:rPr lang="fr-FR" smtClean="0"/>
              <a:pPr/>
              <a:t>14/03/2013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3BFAC4-3A8C-460D-9A59-CDCCCE13921F}" type="datetimeFigureOut">
              <a:rPr lang="fr-FR" smtClean="0"/>
              <a:pPr/>
              <a:t>14/03/2013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43BFAC4-3A8C-460D-9A59-CDCCCE13921F}" type="datetimeFigureOut">
              <a:rPr lang="fr-FR" smtClean="0"/>
              <a:pPr/>
              <a:t>14/03/2013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43BFAC4-3A8C-460D-9A59-CDCCCE13921F}" type="datetimeFigureOut">
              <a:rPr lang="fr-FR" smtClean="0"/>
              <a:pPr/>
              <a:t>14/03/2013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BFAC4-3A8C-460D-9A59-CDCCCE13921F}" type="datetimeFigureOut">
              <a:rPr lang="fr-FR" smtClean="0"/>
              <a:pPr/>
              <a:t>14/03/2013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0E09B-AA1A-4302-9F96-B8FEB5E218D5}" type="slidenum">
              <a:rPr lang="fr-FR" smtClean="0"/>
              <a:pPr/>
              <a:t>‹N°›</a:t>
            </a:fld>
            <a:endParaRPr lang="fr-FR"/>
          </a:p>
        </p:txBody>
      </p:sp>
      <p:pic>
        <p:nvPicPr>
          <p:cNvPr id="7" name="Image 6" descr="200x200 logo xd complet - Copy.png"/>
          <p:cNvPicPr>
            <a:picLocks noChangeAspect="1"/>
          </p:cNvPicPr>
          <p:nvPr/>
        </p:nvPicPr>
        <p:blipFill>
          <a:blip r:embed="rId13" cstate="print"/>
          <a:stretch>
            <a:fillRect/>
          </a:stretch>
        </p:blipFill>
        <p:spPr>
          <a:xfrm>
            <a:off x="8172400" y="6021288"/>
            <a:ext cx="836712" cy="8367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eta-media.fr/2012/12/19/2012-transition-numerique-attention-le-web-se-cloisonne.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rtbf.be/" TargetMode="External"/><Relationship Id="rId7" Type="http://schemas.openxmlformats.org/officeDocument/2006/relationships/hyperlink" Target="http://canalz.levif.be/" TargetMode="External"/><Relationship Id="rId2" Type="http://schemas.openxmlformats.org/officeDocument/2006/relationships/hyperlink" Target="http://www.immoweb.be/" TargetMode="External"/><Relationship Id="rId1" Type="http://schemas.openxmlformats.org/officeDocument/2006/relationships/slideLayout" Target="../slideLayouts/slideLayout2.xml"/><Relationship Id="rId6" Type="http://schemas.openxmlformats.org/officeDocument/2006/relationships/hyperlink" Target="http://www.levif.be/info/" TargetMode="External"/><Relationship Id="rId5" Type="http://schemas.openxmlformats.org/officeDocument/2006/relationships/hyperlink" Target="http://www.trends.be/" TargetMode="External"/><Relationship Id="rId4" Type="http://schemas.openxmlformats.org/officeDocument/2006/relationships/hyperlink" Target="http://www.lecho.be/"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fbcdn-sphotos-a-a.akamaihd.net/hphotos-ak-ash3/19528_197472123724949_1587034022_n.png"/>
          <p:cNvPicPr>
            <a:picLocks noChangeAspect="1" noChangeArrowheads="1"/>
          </p:cNvPicPr>
          <p:nvPr/>
        </p:nvPicPr>
        <p:blipFill>
          <a:blip r:embed="rId2" cstate="print"/>
          <a:srcRect/>
          <a:stretch>
            <a:fillRect/>
          </a:stretch>
        </p:blipFill>
        <p:spPr bwMode="auto">
          <a:xfrm>
            <a:off x="539552" y="1796776"/>
            <a:ext cx="8105775" cy="30003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dirty="0" smtClean="0"/>
              <a:t>Introduction</a:t>
            </a:r>
            <a:endParaRPr lang="fr-FR" dirty="0"/>
          </a:p>
        </p:txBody>
      </p:sp>
      <p:pic>
        <p:nvPicPr>
          <p:cNvPr id="7" name="Image 6" descr="http://meta-media.fr/files/2012/12/capture-d-ecran-2012-12-19-a-08.16.48-600x337.png">
            <a:hlinkClick r:id="rId3" tooltip="&quot;2012 / transition numérique : attention, le web se cloisonne !&quot;"/>
          </p:cNvPr>
          <p:cNvPicPr/>
          <p:nvPr/>
        </p:nvPicPr>
        <p:blipFill>
          <a:blip r:embed="rId4" cstate="print"/>
          <a:srcRect/>
          <a:stretch>
            <a:fillRect/>
          </a:stretch>
        </p:blipFill>
        <p:spPr bwMode="auto">
          <a:xfrm>
            <a:off x="1907704" y="2852936"/>
            <a:ext cx="5713730" cy="320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 contexte</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Infobésité</a:t>
            </a:r>
            <a:endParaRPr lang="fr-FR" dirty="0"/>
          </a:p>
        </p:txBody>
      </p:sp>
      <p:pic>
        <p:nvPicPr>
          <p:cNvPr id="3078" name="Picture 6" descr="http://nextnature.net/wp-content/uploads/2010/01/twitter_bigbird_nextnature-530x346.jpg"/>
          <p:cNvPicPr>
            <a:picLocks noChangeAspect="1" noChangeArrowheads="1"/>
          </p:cNvPicPr>
          <p:nvPr/>
        </p:nvPicPr>
        <p:blipFill>
          <a:blip r:embed="rId2" cstate="print"/>
          <a:srcRect/>
          <a:stretch>
            <a:fillRect/>
          </a:stretch>
        </p:blipFill>
        <p:spPr bwMode="auto">
          <a:xfrm>
            <a:off x="2051720" y="2276872"/>
            <a:ext cx="5048250" cy="329565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Economie de l’attention…</a:t>
            </a:r>
            <a:endParaRPr lang="fr-FR" dirty="0"/>
          </a:p>
        </p:txBody>
      </p:sp>
      <p:pic>
        <p:nvPicPr>
          <p:cNvPr id="25602" name="Picture 2" descr="http://2.bp.blogspot.com/_sTOn4rkxR2g/TFb_cojXO_I/AAAAAAAAAQA/MNovGjvOxW8/s1600/Panneau+sommeil.gif"/>
          <p:cNvPicPr>
            <a:picLocks noChangeAspect="1" noChangeArrowheads="1"/>
          </p:cNvPicPr>
          <p:nvPr/>
        </p:nvPicPr>
        <p:blipFill>
          <a:blip r:embed="rId3" cstate="print"/>
          <a:srcRect/>
          <a:stretch>
            <a:fillRect/>
          </a:stretch>
        </p:blipFill>
        <p:spPr bwMode="auto">
          <a:xfrm>
            <a:off x="2339752" y="1700808"/>
            <a:ext cx="4362450" cy="37719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Perte de pouvoir / de contrôle</a:t>
            </a:r>
            <a:endParaRPr lang="fr-FR" dirty="0"/>
          </a:p>
        </p:txBody>
      </p:sp>
      <p:pic>
        <p:nvPicPr>
          <p:cNvPr id="4" name="Picture 2" descr="http://beezandco.com/wp-content/uploads/2012/12/la-consommation-collaborative-612x300.jpg"/>
          <p:cNvPicPr>
            <a:picLocks noChangeAspect="1" noChangeArrowheads="1"/>
          </p:cNvPicPr>
          <p:nvPr/>
        </p:nvPicPr>
        <p:blipFill>
          <a:blip r:embed="rId3" cstate="print"/>
          <a:srcRect/>
          <a:stretch>
            <a:fillRect/>
          </a:stretch>
        </p:blipFill>
        <p:spPr bwMode="auto">
          <a:xfrm>
            <a:off x="4067944" y="2132856"/>
            <a:ext cx="5004048" cy="2452965"/>
          </a:xfrm>
          <a:prstGeom prst="rect">
            <a:avLst/>
          </a:prstGeom>
          <a:noFill/>
        </p:spPr>
      </p:pic>
      <p:sp>
        <p:nvSpPr>
          <p:cNvPr id="7" name="Rectangle 3"/>
          <p:cNvSpPr>
            <a:spLocks/>
          </p:cNvSpPr>
          <p:nvPr/>
        </p:nvSpPr>
        <p:spPr bwMode="auto">
          <a:xfrm>
            <a:off x="467545" y="2204864"/>
            <a:ext cx="4032448" cy="2376264"/>
          </a:xfrm>
          <a:prstGeom prst="rect">
            <a:avLst/>
          </a:prstGeom>
          <a:blipFill dpi="0" rotWithShape="0">
            <a:blip r:embed="rId4" cstate="print"/>
            <a:srcRect/>
            <a:stretch>
              <a:fillRect/>
            </a:stretch>
          </a:blipFill>
          <a:ln w="9525">
            <a:noFill/>
            <a:round/>
            <a:headEnd/>
            <a:tailEnd/>
          </a:ln>
        </p:spPr>
        <p:txBody>
          <a:bodyPr lIns="0" tIns="0" rIns="0" bIns="0"/>
          <a:lstStyle/>
          <a:p>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Evolution </a:t>
            </a:r>
            <a:r>
              <a:rPr lang="fr-BE" dirty="0" smtClean="0"/>
              <a:t>marketing internet</a:t>
            </a:r>
            <a:endParaRPr lang="fr-FR" dirty="0"/>
          </a:p>
        </p:txBody>
      </p:sp>
      <p:sp>
        <p:nvSpPr>
          <p:cNvPr id="3" name="Espace réservé du texte 2"/>
          <p:cNvSpPr>
            <a:spLocks noGrp="1"/>
          </p:cNvSpPr>
          <p:nvPr>
            <p:ph type="body" idx="1"/>
          </p:nvPr>
        </p:nvSpPr>
        <p:spPr/>
        <p:txBody>
          <a:bodyPr/>
          <a:lstStyle/>
          <a:p>
            <a:pPr algn="ctr"/>
            <a:r>
              <a:rPr lang="fr-BE" dirty="0" err="1" smtClean="0"/>
              <a:t>Outbound</a:t>
            </a:r>
            <a:endParaRPr lang="fr-FR" dirty="0"/>
          </a:p>
        </p:txBody>
      </p:sp>
      <p:sp>
        <p:nvSpPr>
          <p:cNvPr id="4" name="Espace réservé du contenu 3"/>
          <p:cNvSpPr>
            <a:spLocks noGrp="1"/>
          </p:cNvSpPr>
          <p:nvPr>
            <p:ph sz="half" idx="2"/>
          </p:nvPr>
        </p:nvSpPr>
        <p:spPr/>
        <p:txBody>
          <a:bodyPr/>
          <a:lstStyle/>
          <a:p>
            <a:r>
              <a:rPr lang="fr-BE" dirty="0" smtClean="0"/>
              <a:t>Encarts publicitaires</a:t>
            </a:r>
          </a:p>
          <a:p>
            <a:r>
              <a:rPr lang="fr-BE" dirty="0" smtClean="0"/>
              <a:t>Spots TV / radio</a:t>
            </a:r>
          </a:p>
          <a:p>
            <a:r>
              <a:rPr lang="fr-BE" dirty="0" smtClean="0"/>
              <a:t>Bannières</a:t>
            </a:r>
          </a:p>
          <a:p>
            <a:r>
              <a:rPr lang="fr-BE" dirty="0" smtClean="0"/>
              <a:t>Foire</a:t>
            </a:r>
          </a:p>
          <a:p>
            <a:r>
              <a:rPr lang="fr-BE" dirty="0" smtClean="0"/>
              <a:t>Direct mail</a:t>
            </a:r>
          </a:p>
          <a:p>
            <a:r>
              <a:rPr lang="fr-BE" dirty="0" err="1" smtClean="0"/>
              <a:t>Bilboard</a:t>
            </a:r>
            <a:r>
              <a:rPr lang="fr-BE" dirty="0" smtClean="0"/>
              <a:t> </a:t>
            </a:r>
            <a:r>
              <a:rPr lang="fr-BE" dirty="0" err="1" smtClean="0"/>
              <a:t>advertising</a:t>
            </a:r>
            <a:endParaRPr lang="fr-BE" dirty="0" smtClean="0"/>
          </a:p>
          <a:p>
            <a:r>
              <a:rPr lang="fr-BE" dirty="0" smtClean="0"/>
              <a:t>…</a:t>
            </a:r>
            <a:endParaRPr lang="fr-FR" dirty="0"/>
          </a:p>
        </p:txBody>
      </p:sp>
      <p:sp>
        <p:nvSpPr>
          <p:cNvPr id="5" name="Espace réservé du texte 4"/>
          <p:cNvSpPr>
            <a:spLocks noGrp="1"/>
          </p:cNvSpPr>
          <p:nvPr>
            <p:ph type="body" sz="quarter" idx="3"/>
          </p:nvPr>
        </p:nvSpPr>
        <p:spPr/>
        <p:txBody>
          <a:bodyPr/>
          <a:lstStyle/>
          <a:p>
            <a:pPr algn="ctr"/>
            <a:r>
              <a:rPr lang="fr-BE" dirty="0" err="1" smtClean="0"/>
              <a:t>Inbound</a:t>
            </a:r>
            <a:endParaRPr lang="fr-FR" dirty="0"/>
          </a:p>
        </p:txBody>
      </p:sp>
      <p:sp>
        <p:nvSpPr>
          <p:cNvPr id="6" name="Espace réservé du contenu 5"/>
          <p:cNvSpPr>
            <a:spLocks noGrp="1"/>
          </p:cNvSpPr>
          <p:nvPr>
            <p:ph sz="quarter" idx="4"/>
          </p:nvPr>
        </p:nvSpPr>
        <p:spPr/>
        <p:txBody>
          <a:bodyPr/>
          <a:lstStyle/>
          <a:p>
            <a:r>
              <a:rPr lang="fr-BE" dirty="0" smtClean="0"/>
              <a:t>Sites web / Blogs</a:t>
            </a:r>
          </a:p>
          <a:p>
            <a:r>
              <a:rPr lang="fr-BE" dirty="0" smtClean="0"/>
              <a:t>Réseaux sociaux</a:t>
            </a:r>
          </a:p>
          <a:p>
            <a:r>
              <a:rPr lang="fr-BE" dirty="0" smtClean="0"/>
              <a:t>SEO / SEA</a:t>
            </a:r>
          </a:p>
          <a:p>
            <a:r>
              <a:rPr lang="fr-BE" dirty="0" smtClean="0"/>
              <a:t>Contenus premium (</a:t>
            </a:r>
            <a:r>
              <a:rPr lang="fr-BE" dirty="0" err="1" smtClean="0"/>
              <a:t>ebooks</a:t>
            </a:r>
            <a:r>
              <a:rPr lang="fr-BE" dirty="0" smtClean="0"/>
              <a:t>, livres blancs…)</a:t>
            </a:r>
          </a:p>
          <a:p>
            <a:r>
              <a:rPr lang="fr-BE" dirty="0" smtClean="0"/>
              <a:t>Email marketing</a:t>
            </a:r>
          </a:p>
          <a:p>
            <a:r>
              <a:rPr lang="fr-BE" dirty="0" err="1" smtClean="0"/>
              <a:t>Webinars</a:t>
            </a:r>
            <a:endParaRPr lang="fr-BE" dirty="0" smtClean="0"/>
          </a:p>
          <a:p>
            <a:r>
              <a:rPr lang="fr-BE" dirty="0" smtClean="0"/>
              <a:t>…</a:t>
            </a:r>
            <a:endParaRPr lang="fr-FR" dirty="0"/>
          </a:p>
        </p:txBody>
      </p:sp>
      <p:sp>
        <p:nvSpPr>
          <p:cNvPr id="8" name="Flèche droite 7"/>
          <p:cNvSpPr/>
          <p:nvPr/>
        </p:nvSpPr>
        <p:spPr>
          <a:xfrm>
            <a:off x="3635896" y="1916832"/>
            <a:ext cx="1872208" cy="14401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746" name="Picture 2" descr="http://www.changescapeweb.com/Portals/44307/images/iStock_000011142317XSmall-resized-600.jpg"/>
          <p:cNvPicPr>
            <a:picLocks noChangeAspect="1" noChangeArrowheads="1"/>
          </p:cNvPicPr>
          <p:nvPr/>
        </p:nvPicPr>
        <p:blipFill>
          <a:blip r:embed="rId3" cstate="print"/>
          <a:srcRect/>
          <a:stretch>
            <a:fillRect/>
          </a:stretch>
        </p:blipFill>
        <p:spPr bwMode="auto">
          <a:xfrm>
            <a:off x="4716016" y="5292451"/>
            <a:ext cx="2034183" cy="1565549"/>
          </a:xfrm>
          <a:prstGeom prst="rect">
            <a:avLst/>
          </a:prstGeom>
          <a:noFill/>
        </p:spPr>
      </p:pic>
      <p:pic>
        <p:nvPicPr>
          <p:cNvPr id="31748" name="Picture 4"/>
          <p:cNvPicPr>
            <a:picLocks noChangeAspect="1" noChangeArrowheads="1"/>
          </p:cNvPicPr>
          <p:nvPr/>
        </p:nvPicPr>
        <p:blipFill>
          <a:blip r:embed="rId4" cstate="print"/>
          <a:srcRect/>
          <a:stretch>
            <a:fillRect/>
          </a:stretch>
        </p:blipFill>
        <p:spPr bwMode="auto">
          <a:xfrm>
            <a:off x="467544" y="5157192"/>
            <a:ext cx="1815852" cy="1646578"/>
          </a:xfrm>
          <a:prstGeom prst="rect">
            <a:avLst/>
          </a:prstGeom>
          <a:noFill/>
          <a:ln w="9525">
            <a:noFill/>
            <a:miter lim="800000"/>
            <a:headEnd/>
            <a:tailEnd/>
          </a:ln>
        </p:spPr>
      </p:pic>
      <p:sp>
        <p:nvSpPr>
          <p:cNvPr id="13" name="ZoneTexte 12"/>
          <p:cNvSpPr txBox="1"/>
          <p:nvPr/>
        </p:nvSpPr>
        <p:spPr>
          <a:xfrm>
            <a:off x="1403648" y="5949280"/>
            <a:ext cx="3240360" cy="369332"/>
          </a:xfrm>
          <a:prstGeom prst="rect">
            <a:avLst/>
          </a:prstGeom>
          <a:noFill/>
        </p:spPr>
        <p:txBody>
          <a:bodyPr wrap="square" rtlCol="0">
            <a:spAutoFit/>
          </a:bodyPr>
          <a:lstStyle/>
          <a:p>
            <a:r>
              <a:rPr lang="fr-BE" b="1" dirty="0" smtClean="0"/>
              <a:t>INTERROMPRE</a:t>
            </a:r>
            <a:endParaRPr lang="fr-FR" b="1" dirty="0"/>
          </a:p>
        </p:txBody>
      </p:sp>
      <p:sp>
        <p:nvSpPr>
          <p:cNvPr id="14" name="ZoneTexte 13"/>
          <p:cNvSpPr txBox="1"/>
          <p:nvPr/>
        </p:nvSpPr>
        <p:spPr>
          <a:xfrm>
            <a:off x="6084168" y="5949280"/>
            <a:ext cx="3240360" cy="369332"/>
          </a:xfrm>
          <a:prstGeom prst="rect">
            <a:avLst/>
          </a:prstGeom>
          <a:noFill/>
        </p:spPr>
        <p:txBody>
          <a:bodyPr wrap="square" rtlCol="0">
            <a:spAutoFit/>
          </a:bodyPr>
          <a:lstStyle/>
          <a:p>
            <a:r>
              <a:rPr lang="fr-BE" b="1" dirty="0" smtClean="0"/>
              <a:t>ATTIRER</a:t>
            </a:r>
            <a:endParaRPr lang="fr-FR"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1844824"/>
            <a:ext cx="7416824" cy="47147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BE" dirty="0" err="1" smtClean="0"/>
              <a:t>Outbound</a:t>
            </a:r>
            <a:r>
              <a:rPr lang="fr-BE" dirty="0" smtClean="0"/>
              <a:t> vs </a:t>
            </a:r>
            <a:r>
              <a:rPr lang="fr-BE" dirty="0" err="1" smtClean="0"/>
              <a:t>Inbound</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ZMOT</a:t>
            </a:r>
            <a:endParaRPr lang="fr-FR" dirty="0"/>
          </a:p>
        </p:txBody>
      </p:sp>
      <p:pic>
        <p:nvPicPr>
          <p:cNvPr id="1026" name="Picture 2" descr="http://blog.innovadisgroep.com/wp-content/uploads/2012/07/zmot.jpg"/>
          <p:cNvPicPr>
            <a:picLocks noChangeAspect="1" noChangeArrowheads="1"/>
          </p:cNvPicPr>
          <p:nvPr/>
        </p:nvPicPr>
        <p:blipFill>
          <a:blip r:embed="rId3" cstate="print"/>
          <a:srcRect/>
          <a:stretch>
            <a:fillRect/>
          </a:stretch>
        </p:blipFill>
        <p:spPr bwMode="auto">
          <a:xfrm>
            <a:off x="1331640" y="1700808"/>
            <a:ext cx="6791325" cy="359092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C2C / WOM</a:t>
            </a:r>
            <a:endParaRPr lang="fr-FR" dirty="0"/>
          </a:p>
        </p:txBody>
      </p:sp>
      <p:pic>
        <p:nvPicPr>
          <p:cNvPr id="59394" name="Picture 2" descr="http://www.thedrum.com/uploads/news/old/13874/master.Picture_1.jpg"/>
          <p:cNvPicPr>
            <a:picLocks noChangeAspect="1" noChangeArrowheads="1"/>
          </p:cNvPicPr>
          <p:nvPr/>
        </p:nvPicPr>
        <p:blipFill>
          <a:blip r:embed="rId3" cstate="print"/>
          <a:srcRect/>
          <a:stretch>
            <a:fillRect/>
          </a:stretch>
        </p:blipFill>
        <p:spPr bwMode="auto">
          <a:xfrm>
            <a:off x="2892524" y="1661445"/>
            <a:ext cx="4271764" cy="435984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138229" y="1700808"/>
            <a:ext cx="6818147" cy="4824536"/>
          </a:xfrm>
          <a:prstGeom prst="rect">
            <a:avLst/>
          </a:prstGeom>
          <a:noFill/>
          <a:ln w="9525">
            <a:noFill/>
            <a:miter lim="800000"/>
            <a:headEnd/>
            <a:tailEnd/>
          </a:ln>
        </p:spPr>
      </p:pic>
      <p:pic>
        <p:nvPicPr>
          <p:cNvPr id="4" name="Picture 1"/>
          <p:cNvPicPr>
            <a:picLocks noChangeAspect="1" noChangeArrowheads="1"/>
          </p:cNvPicPr>
          <p:nvPr/>
        </p:nvPicPr>
        <p:blipFill>
          <a:blip r:embed="rId3" cstate="print"/>
          <a:srcRect/>
          <a:stretch>
            <a:fillRect/>
          </a:stretch>
        </p:blipFill>
        <p:spPr bwMode="auto">
          <a:xfrm>
            <a:off x="5935676" y="44624"/>
            <a:ext cx="3172827" cy="2232248"/>
          </a:xfrm>
          <a:prstGeom prst="rect">
            <a:avLst/>
          </a:prstGeom>
          <a:ln>
            <a:headEnd/>
            <a:tailEnd/>
          </a:ln>
        </p:spPr>
        <p:style>
          <a:lnRef idx="3">
            <a:schemeClr val="lt1"/>
          </a:lnRef>
          <a:fillRef idx="1">
            <a:schemeClr val="dk1"/>
          </a:fillRef>
          <a:effectRef idx="1">
            <a:schemeClr val="dk1"/>
          </a:effectRef>
          <a:fontRef idx="minor">
            <a:schemeClr val="lt1"/>
          </a:fontRef>
        </p:style>
      </p:pic>
      <p:sp>
        <p:nvSpPr>
          <p:cNvPr id="2" name="Titre 1"/>
          <p:cNvSpPr>
            <a:spLocks noGrp="1"/>
          </p:cNvSpPr>
          <p:nvPr>
            <p:ph type="title"/>
          </p:nvPr>
        </p:nvSpPr>
        <p:spPr/>
        <p:txBody>
          <a:bodyPr/>
          <a:lstStyle/>
          <a:p>
            <a:r>
              <a:rPr lang="fr-BE" dirty="0" smtClean="0"/>
              <a:t>Rentabilité</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4" name="Picture 2" descr="Code seo WordPre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9712" y="1484784"/>
            <a:ext cx="5573418" cy="446449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Multi-écrans et multi-activités</a:t>
            </a:r>
            <a:endParaRPr lang="fr-FR" dirty="0"/>
          </a:p>
        </p:txBody>
      </p:sp>
      <p:pic>
        <p:nvPicPr>
          <p:cNvPr id="29700" name="Picture 4" descr="http://www.ubuntuphone.fr/wp-content/uploads/2013/02/ubuntu-tv-pc-smartphone-tablet-1024x758.jpg"/>
          <p:cNvPicPr>
            <a:picLocks noChangeAspect="1" noChangeArrowheads="1"/>
          </p:cNvPicPr>
          <p:nvPr/>
        </p:nvPicPr>
        <p:blipFill>
          <a:blip r:embed="rId3" cstate="print"/>
          <a:srcRect/>
          <a:stretch>
            <a:fillRect/>
          </a:stretch>
        </p:blipFill>
        <p:spPr bwMode="auto">
          <a:xfrm>
            <a:off x="467544" y="1628800"/>
            <a:ext cx="2863627" cy="2119620"/>
          </a:xfrm>
          <a:prstGeom prst="rect">
            <a:avLst/>
          </a:prstGeom>
          <a:noFill/>
        </p:spPr>
      </p:pic>
      <p:pic>
        <p:nvPicPr>
          <p:cNvPr id="29702" name="Picture 6" descr="http://morisset.files.wordpress.com/2009/07/remy_bricka1.jpg"/>
          <p:cNvPicPr>
            <a:picLocks noChangeAspect="1" noChangeArrowheads="1"/>
          </p:cNvPicPr>
          <p:nvPr/>
        </p:nvPicPr>
        <p:blipFill>
          <a:blip r:embed="rId4" cstate="print"/>
          <a:srcRect/>
          <a:stretch>
            <a:fillRect/>
          </a:stretch>
        </p:blipFill>
        <p:spPr bwMode="auto">
          <a:xfrm>
            <a:off x="4572000" y="1700808"/>
            <a:ext cx="4244355" cy="3006735"/>
          </a:xfrm>
          <a:prstGeom prst="rect">
            <a:avLst/>
          </a:prstGeom>
          <a:noFill/>
        </p:spPr>
      </p:pic>
      <p:pic>
        <p:nvPicPr>
          <p:cNvPr id="27650" name="Picture 2" descr="http://blog.slate.fr/labo-journalisme-sciences-po/files/2013/03/etudeadobe.png"/>
          <p:cNvPicPr>
            <a:picLocks noChangeAspect="1" noChangeArrowheads="1"/>
          </p:cNvPicPr>
          <p:nvPr/>
        </p:nvPicPr>
        <p:blipFill>
          <a:blip r:embed="rId5" cstate="print"/>
          <a:srcRect/>
          <a:stretch>
            <a:fillRect/>
          </a:stretch>
        </p:blipFill>
        <p:spPr bwMode="auto">
          <a:xfrm>
            <a:off x="323528" y="4714875"/>
            <a:ext cx="6667500" cy="21431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Temps média évolutif</a:t>
            </a:r>
            <a:endParaRPr lang="fr-FR" dirty="0"/>
          </a:p>
        </p:txBody>
      </p:sp>
      <p:sp>
        <p:nvSpPr>
          <p:cNvPr id="3" name="Espace réservé du contenu 2"/>
          <p:cNvSpPr>
            <a:spLocks noGrp="1"/>
          </p:cNvSpPr>
          <p:nvPr>
            <p:ph idx="1"/>
          </p:nvPr>
        </p:nvSpPr>
        <p:spPr/>
        <p:txBody>
          <a:bodyPr>
            <a:normAutofit fontScale="70000" lnSpcReduction="20000"/>
          </a:bodyPr>
          <a:lstStyle/>
          <a:p>
            <a:pPr>
              <a:buNone/>
            </a:pPr>
            <a:endParaRPr lang="fr-BE" dirty="0" smtClean="0"/>
          </a:p>
          <a:p>
            <a:pPr>
              <a:buNone/>
            </a:pPr>
            <a:endParaRPr lang="fr-BE" dirty="0" smtClean="0"/>
          </a:p>
          <a:p>
            <a:pPr>
              <a:buNone/>
            </a:pPr>
            <a:endParaRPr lang="fr-BE" dirty="0" smtClean="0"/>
          </a:p>
          <a:p>
            <a:pPr>
              <a:buNone/>
            </a:pPr>
            <a:endParaRPr lang="fr-BE" dirty="0" smtClean="0"/>
          </a:p>
          <a:p>
            <a:pPr>
              <a:buNone/>
            </a:pPr>
            <a:endParaRPr lang="fr-BE" dirty="0" smtClean="0"/>
          </a:p>
          <a:p>
            <a:pPr>
              <a:buNone/>
            </a:pPr>
            <a:endParaRPr lang="fr-BE" dirty="0" smtClean="0"/>
          </a:p>
          <a:p>
            <a:pPr>
              <a:buNone/>
            </a:pPr>
            <a:endParaRPr lang="fr-BE" dirty="0" smtClean="0"/>
          </a:p>
          <a:p>
            <a:pPr>
              <a:buNone/>
            </a:pPr>
            <a:endParaRPr lang="fr-BE" dirty="0" smtClean="0"/>
          </a:p>
          <a:p>
            <a:pPr>
              <a:buNone/>
            </a:pPr>
            <a:endParaRPr lang="fr-BE" dirty="0" smtClean="0"/>
          </a:p>
          <a:p>
            <a:pPr>
              <a:buNone/>
            </a:pPr>
            <a:endParaRPr lang="fr-BE" dirty="0" smtClean="0"/>
          </a:p>
          <a:p>
            <a:pPr>
              <a:buNone/>
            </a:pPr>
            <a:endParaRPr lang="fr-BE" dirty="0" smtClean="0"/>
          </a:p>
          <a:p>
            <a:pPr>
              <a:buNone/>
            </a:pPr>
            <a:endParaRPr lang="fr-BE" dirty="0" smtClean="0"/>
          </a:p>
          <a:p>
            <a:pPr>
              <a:buNone/>
            </a:pPr>
            <a:endParaRPr lang="fr-BE" dirty="0" smtClean="0"/>
          </a:p>
          <a:p>
            <a:pPr>
              <a:buNone/>
            </a:pPr>
            <a:endParaRPr lang="fr-BE" dirty="0" smtClean="0"/>
          </a:p>
          <a:p>
            <a:pPr>
              <a:buNone/>
            </a:pPr>
            <a:endParaRPr lang="fr-BE" dirty="0" smtClean="0"/>
          </a:p>
          <a:p>
            <a:pPr>
              <a:buNone/>
            </a:pPr>
            <a:endParaRPr lang="fr-BE" dirty="0" smtClean="0"/>
          </a:p>
          <a:p>
            <a:pPr>
              <a:buNone/>
            </a:pPr>
            <a:r>
              <a:rPr lang="fr-BE" dirty="0" smtClean="0"/>
              <a:t>Source : IAB, 2012</a:t>
            </a:r>
            <a:endParaRPr lang="fr-FR" dirty="0"/>
          </a:p>
        </p:txBody>
      </p:sp>
      <p:pic>
        <p:nvPicPr>
          <p:cNvPr id="40962" name="Picture 2" descr="http://geeko.lesoir.be/files/2012/08/graphbelge.jpg"/>
          <p:cNvPicPr>
            <a:picLocks noChangeAspect="1" noChangeArrowheads="1"/>
          </p:cNvPicPr>
          <p:nvPr/>
        </p:nvPicPr>
        <p:blipFill>
          <a:blip r:embed="rId2" cstate="print"/>
          <a:srcRect/>
          <a:stretch>
            <a:fillRect/>
          </a:stretch>
        </p:blipFill>
        <p:spPr bwMode="auto">
          <a:xfrm>
            <a:off x="1691680" y="2276872"/>
            <a:ext cx="6060460" cy="309634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Nouveaux usages</a:t>
            </a:r>
            <a:endParaRPr lang="fr-FR" dirty="0"/>
          </a:p>
        </p:txBody>
      </p:sp>
      <p:pic>
        <p:nvPicPr>
          <p:cNvPr id="33794" name="Picture 2" descr="http://www.la-television-connectee.fr/wp-content/uploads/Capture.jpg"/>
          <p:cNvPicPr>
            <a:picLocks noChangeAspect="1" noChangeArrowheads="1"/>
          </p:cNvPicPr>
          <p:nvPr/>
        </p:nvPicPr>
        <p:blipFill>
          <a:blip r:embed="rId3" cstate="print"/>
          <a:srcRect/>
          <a:stretch>
            <a:fillRect/>
          </a:stretch>
        </p:blipFill>
        <p:spPr bwMode="auto">
          <a:xfrm>
            <a:off x="467545" y="1628800"/>
            <a:ext cx="4247924" cy="2808312"/>
          </a:xfrm>
          <a:prstGeom prst="rect">
            <a:avLst/>
          </a:prstGeom>
          <a:noFill/>
        </p:spPr>
      </p:pic>
      <p:pic>
        <p:nvPicPr>
          <p:cNvPr id="33798" name="Picture 6" descr="http://1.bp.blogspot.com/-D9cx7wDK0Iw/TvLHrm0RtrI/AAAAAAAACbc/25ssC0kBky8/s1600/hbbtv-meteo-magazine+France+2.jpg"/>
          <p:cNvPicPr>
            <a:picLocks noChangeAspect="1" noChangeArrowheads="1"/>
          </p:cNvPicPr>
          <p:nvPr/>
        </p:nvPicPr>
        <p:blipFill>
          <a:blip r:embed="rId4" cstate="print"/>
          <a:srcRect/>
          <a:stretch>
            <a:fillRect/>
          </a:stretch>
        </p:blipFill>
        <p:spPr bwMode="auto">
          <a:xfrm>
            <a:off x="4788024" y="1484784"/>
            <a:ext cx="4331572" cy="295232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Temps réel =&gt; rythme</a:t>
            </a:r>
            <a:endParaRPr lang="fr-FR" dirty="0"/>
          </a:p>
        </p:txBody>
      </p:sp>
      <p:pic>
        <p:nvPicPr>
          <p:cNvPr id="62466" name="Picture 2" descr="http://www.ritholtz.com/blog/wp-content/uploads/2011/04/The-Time-Is-Now.png"/>
          <p:cNvPicPr>
            <a:picLocks noChangeAspect="1" noChangeArrowheads="1"/>
          </p:cNvPicPr>
          <p:nvPr/>
        </p:nvPicPr>
        <p:blipFill>
          <a:blip r:embed="rId2" cstate="print"/>
          <a:srcRect/>
          <a:stretch>
            <a:fillRect/>
          </a:stretch>
        </p:blipFill>
        <p:spPr bwMode="auto">
          <a:xfrm>
            <a:off x="5367858" y="1628800"/>
            <a:ext cx="2876550" cy="3771901"/>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395536" y="1628800"/>
            <a:ext cx="4724400" cy="488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Tout le monde peut être un média…</a:t>
            </a:r>
            <a:endParaRPr lang="fr-FR" dirty="0"/>
          </a:p>
        </p:txBody>
      </p:sp>
      <p:pic>
        <p:nvPicPr>
          <p:cNvPr id="4" name="Picture 2" descr="http://www.gizmodo.fr/wp-content/uploads/2010/11/340x_concert-hands.jpg"/>
          <p:cNvPicPr>
            <a:picLocks noGrp="1" noChangeAspect="1" noChangeArrowheads="1"/>
          </p:cNvPicPr>
          <p:nvPr>
            <p:ph idx="1"/>
          </p:nvPr>
        </p:nvPicPr>
        <p:blipFill>
          <a:blip r:embed="rId3" cstate="print"/>
          <a:srcRect/>
          <a:stretch>
            <a:fillRect/>
          </a:stretch>
        </p:blipFill>
        <p:spPr bwMode="auto">
          <a:xfrm>
            <a:off x="5364088" y="1600200"/>
            <a:ext cx="3127698" cy="4525963"/>
          </a:xfrm>
          <a:prstGeom prst="rect">
            <a:avLst/>
          </a:prstGeom>
          <a:noFill/>
        </p:spPr>
      </p:pic>
      <p:pic>
        <p:nvPicPr>
          <p:cNvPr id="5" name="Picture 4" descr="http://images11.levif.be/images/resized/400/019/419/720/1/500_0_KEEP_RATIO_SHRINK_CENTER_FFFFFF/image/4000194197201.jpg"/>
          <p:cNvPicPr>
            <a:picLocks noChangeAspect="1" noChangeArrowheads="1"/>
          </p:cNvPicPr>
          <p:nvPr/>
        </p:nvPicPr>
        <p:blipFill>
          <a:blip r:embed="rId4" cstate="print"/>
          <a:srcRect/>
          <a:stretch>
            <a:fillRect/>
          </a:stretch>
        </p:blipFill>
        <p:spPr bwMode="auto">
          <a:xfrm>
            <a:off x="755576" y="3429000"/>
            <a:ext cx="2703002" cy="1800200"/>
          </a:xfrm>
          <a:prstGeom prst="rect">
            <a:avLst/>
          </a:prstGeom>
          <a:noFill/>
        </p:spPr>
      </p:pic>
      <p:pic>
        <p:nvPicPr>
          <p:cNvPr id="50178" name="Picture 2" descr="http://static.guim.co.uk/sys-images/Media/Pix/pictures/2011/5/4/1304514988870/Huffington-Post-007.jpg"/>
          <p:cNvPicPr>
            <a:picLocks noChangeAspect="1" noChangeArrowheads="1"/>
          </p:cNvPicPr>
          <p:nvPr/>
        </p:nvPicPr>
        <p:blipFill>
          <a:blip r:embed="rId5" cstate="print"/>
          <a:srcRect/>
          <a:stretch>
            <a:fillRect/>
          </a:stretch>
        </p:blipFill>
        <p:spPr bwMode="auto">
          <a:xfrm>
            <a:off x="683568" y="1585635"/>
            <a:ext cx="2832249" cy="1699349"/>
          </a:xfrm>
          <a:prstGeom prst="rect">
            <a:avLst/>
          </a:prstGeom>
          <a:noFill/>
        </p:spPr>
      </p:pic>
      <p:pic>
        <p:nvPicPr>
          <p:cNvPr id="50179" name="Picture 3"/>
          <p:cNvPicPr>
            <a:picLocks noChangeAspect="1" noChangeArrowheads="1"/>
          </p:cNvPicPr>
          <p:nvPr/>
        </p:nvPicPr>
        <p:blipFill>
          <a:blip r:embed="rId6" cstate="print"/>
          <a:srcRect/>
          <a:stretch>
            <a:fillRect/>
          </a:stretch>
        </p:blipFill>
        <p:spPr bwMode="auto">
          <a:xfrm>
            <a:off x="611560" y="5326516"/>
            <a:ext cx="4826496" cy="15314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…sans modèle économique dominant</a:t>
            </a:r>
            <a:endParaRPr lang="fr-FR" dirty="0"/>
          </a:p>
        </p:txBody>
      </p:sp>
      <p:pic>
        <p:nvPicPr>
          <p:cNvPr id="60418" name="Picture 2" descr="http://idata.over-blog.com/5/08/98/19/Ainya/banqueroute.jpg"/>
          <p:cNvPicPr>
            <a:picLocks noChangeAspect="1" noChangeArrowheads="1"/>
          </p:cNvPicPr>
          <p:nvPr/>
        </p:nvPicPr>
        <p:blipFill>
          <a:blip r:embed="rId3" cstate="print"/>
          <a:srcRect/>
          <a:stretch>
            <a:fillRect/>
          </a:stretch>
        </p:blipFill>
        <p:spPr bwMode="auto">
          <a:xfrm>
            <a:off x="539552" y="1988840"/>
            <a:ext cx="3603281" cy="1944216"/>
          </a:xfrm>
          <a:prstGeom prst="rect">
            <a:avLst/>
          </a:prstGeom>
          <a:noFill/>
        </p:spPr>
      </p:pic>
      <p:pic>
        <p:nvPicPr>
          <p:cNvPr id="20482" name="Picture 2" descr="http://ig.bestcollegesonline.org/paywall-share.png"/>
          <p:cNvPicPr>
            <a:picLocks noChangeAspect="1" noChangeArrowheads="1"/>
          </p:cNvPicPr>
          <p:nvPr/>
        </p:nvPicPr>
        <p:blipFill>
          <a:blip r:embed="rId4" cstate="print"/>
          <a:srcRect/>
          <a:stretch>
            <a:fillRect/>
          </a:stretch>
        </p:blipFill>
        <p:spPr bwMode="auto">
          <a:xfrm>
            <a:off x="4175544" y="1988840"/>
            <a:ext cx="4356896" cy="338437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Géants numériques</a:t>
            </a:r>
            <a:endParaRPr lang="fr-FR" dirty="0"/>
          </a:p>
        </p:txBody>
      </p:sp>
      <p:pic>
        <p:nvPicPr>
          <p:cNvPr id="61442" name="Picture 2" descr="https://fbcdn-sphotos-d-a.akamaihd.net/hphotos-ak-frc1/64229_201391253333036_1864374475_n.jpg"/>
          <p:cNvPicPr>
            <a:picLocks noChangeAspect="1" noChangeArrowheads="1"/>
          </p:cNvPicPr>
          <p:nvPr/>
        </p:nvPicPr>
        <p:blipFill>
          <a:blip r:embed="rId3" cstate="print"/>
          <a:srcRect/>
          <a:stretch>
            <a:fillRect/>
          </a:stretch>
        </p:blipFill>
        <p:spPr bwMode="auto">
          <a:xfrm>
            <a:off x="1115616" y="1916832"/>
            <a:ext cx="6819900" cy="38385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Social</a:t>
            </a:r>
            <a:endParaRPr lang="fr-FR" dirty="0"/>
          </a:p>
        </p:txBody>
      </p:sp>
      <p:pic>
        <p:nvPicPr>
          <p:cNvPr id="57346" name="Picture 2" descr="http://www.billaut.net/wp-content/uploads/2011/12/all_stages_marketing_social_media_icons.jpg"/>
          <p:cNvPicPr>
            <a:picLocks noChangeAspect="1" noChangeArrowheads="1"/>
          </p:cNvPicPr>
          <p:nvPr/>
        </p:nvPicPr>
        <p:blipFill>
          <a:blip r:embed="rId2" cstate="print"/>
          <a:srcRect/>
          <a:stretch>
            <a:fillRect/>
          </a:stretch>
        </p:blipFill>
        <p:spPr bwMode="auto">
          <a:xfrm>
            <a:off x="1403648" y="1916832"/>
            <a:ext cx="6238875" cy="377190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Local</a:t>
            </a:r>
            <a:endParaRPr lang="fr-FR" dirty="0"/>
          </a:p>
        </p:txBody>
      </p:sp>
      <p:pic>
        <p:nvPicPr>
          <p:cNvPr id="56322" name="Picture 2" descr="http://www.inqwest.com/wp-content/uploads/2012/06/Untitled-1.png"/>
          <p:cNvPicPr>
            <a:picLocks noChangeAspect="1" noChangeArrowheads="1"/>
          </p:cNvPicPr>
          <p:nvPr/>
        </p:nvPicPr>
        <p:blipFill>
          <a:blip r:embed="rId2" cstate="print"/>
          <a:srcRect/>
          <a:stretch>
            <a:fillRect/>
          </a:stretch>
        </p:blipFill>
        <p:spPr bwMode="auto">
          <a:xfrm>
            <a:off x="2195736" y="2204864"/>
            <a:ext cx="4857750" cy="33337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Mobile</a:t>
            </a:r>
            <a:endParaRPr lang="fr-FR" dirty="0"/>
          </a:p>
        </p:txBody>
      </p:sp>
      <p:pic>
        <p:nvPicPr>
          <p:cNvPr id="1026" name="Picture 2" descr="http://meta-media.fr/files/2013/03/born-mobile.jpg"/>
          <p:cNvPicPr>
            <a:picLocks noChangeAspect="1" noChangeArrowheads="1"/>
          </p:cNvPicPr>
          <p:nvPr/>
        </p:nvPicPr>
        <p:blipFill>
          <a:blip r:embed="rId3" cstate="print"/>
          <a:srcRect/>
          <a:stretch>
            <a:fillRect/>
          </a:stretch>
        </p:blipFill>
        <p:spPr bwMode="auto">
          <a:xfrm>
            <a:off x="2771800" y="1412776"/>
            <a:ext cx="3672408" cy="2449546"/>
          </a:xfrm>
          <a:prstGeom prst="rect">
            <a:avLst/>
          </a:prstGeom>
          <a:noFill/>
        </p:spPr>
      </p:pic>
      <p:pic>
        <p:nvPicPr>
          <p:cNvPr id="1028" name="Picture 4" descr="voiture"/>
          <p:cNvPicPr>
            <a:picLocks noChangeAspect="1" noChangeArrowheads="1"/>
          </p:cNvPicPr>
          <p:nvPr/>
        </p:nvPicPr>
        <p:blipFill>
          <a:blip r:embed="rId4" cstate="print"/>
          <a:srcRect/>
          <a:stretch>
            <a:fillRect/>
          </a:stretch>
        </p:blipFill>
        <p:spPr bwMode="auto">
          <a:xfrm>
            <a:off x="467544" y="2420888"/>
            <a:ext cx="1656184" cy="2518780"/>
          </a:xfrm>
          <a:prstGeom prst="rect">
            <a:avLst/>
          </a:prstGeom>
          <a:noFill/>
        </p:spPr>
      </p:pic>
      <p:pic>
        <p:nvPicPr>
          <p:cNvPr id="1030" name="Picture 6" descr="http://android-france.fr/wp-content/uploads/2013/02/7df77c54fe38ac69e21e5a17110c1dec.jpg"/>
          <p:cNvPicPr>
            <a:picLocks noChangeAspect="1" noChangeArrowheads="1"/>
          </p:cNvPicPr>
          <p:nvPr/>
        </p:nvPicPr>
        <p:blipFill>
          <a:blip r:embed="rId5" cstate="print"/>
          <a:srcRect/>
          <a:stretch>
            <a:fillRect/>
          </a:stretch>
        </p:blipFill>
        <p:spPr bwMode="auto">
          <a:xfrm>
            <a:off x="2771800" y="4112772"/>
            <a:ext cx="3672408" cy="250305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LES Présentations</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So Lo Mo</a:t>
            </a:r>
            <a:endParaRPr lang="fr-FR" dirty="0"/>
          </a:p>
        </p:txBody>
      </p:sp>
      <p:pic>
        <p:nvPicPr>
          <p:cNvPr id="4" name="Picture 4" descr="http://www.marketing-professionnel.fr/wp-content/uploads/2013/01/solomo.png"/>
          <p:cNvPicPr>
            <a:picLocks noChangeAspect="1" noChangeArrowheads="1"/>
          </p:cNvPicPr>
          <p:nvPr/>
        </p:nvPicPr>
        <p:blipFill>
          <a:blip r:embed="rId3" cstate="print"/>
          <a:srcRect/>
          <a:stretch>
            <a:fillRect/>
          </a:stretch>
        </p:blipFill>
        <p:spPr bwMode="auto">
          <a:xfrm>
            <a:off x="1547664" y="2204864"/>
            <a:ext cx="6000750" cy="194310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Vidéo</a:t>
            </a:r>
            <a:endParaRPr lang="fr-FR" dirty="0"/>
          </a:p>
        </p:txBody>
      </p:sp>
      <p:pic>
        <p:nvPicPr>
          <p:cNvPr id="49156" name="Picture 4" descr="http://cdn.thenextweb.com/files/2010/07/youtube-generation-by-jonsson.jpg"/>
          <p:cNvPicPr>
            <a:picLocks noChangeAspect="1" noChangeArrowheads="1"/>
          </p:cNvPicPr>
          <p:nvPr/>
        </p:nvPicPr>
        <p:blipFill>
          <a:blip r:embed="rId3" cstate="print"/>
          <a:srcRect/>
          <a:stretch>
            <a:fillRect/>
          </a:stretch>
        </p:blipFill>
        <p:spPr bwMode="auto">
          <a:xfrm>
            <a:off x="3347864" y="1916832"/>
            <a:ext cx="1944216" cy="1458162"/>
          </a:xfrm>
          <a:prstGeom prst="rect">
            <a:avLst/>
          </a:prstGeom>
          <a:noFill/>
        </p:spPr>
      </p:pic>
      <p:pic>
        <p:nvPicPr>
          <p:cNvPr id="49157" name="Picture 5"/>
          <p:cNvPicPr>
            <a:picLocks noChangeAspect="1" noChangeArrowheads="1"/>
          </p:cNvPicPr>
          <p:nvPr/>
        </p:nvPicPr>
        <p:blipFill>
          <a:blip r:embed="rId4" cstate="print"/>
          <a:srcRect/>
          <a:stretch>
            <a:fillRect/>
          </a:stretch>
        </p:blipFill>
        <p:spPr bwMode="auto">
          <a:xfrm>
            <a:off x="323529" y="3429000"/>
            <a:ext cx="4931686" cy="2448272"/>
          </a:xfrm>
          <a:prstGeom prst="rect">
            <a:avLst/>
          </a:prstGeom>
          <a:noFill/>
          <a:ln w="9525">
            <a:noFill/>
            <a:miter lim="800000"/>
            <a:headEnd/>
            <a:tailEnd/>
          </a:ln>
        </p:spPr>
      </p:pic>
      <p:pic>
        <p:nvPicPr>
          <p:cNvPr id="11266" name="Picture 2" descr="http://img.over-blog.com/448x500/0/00/74/35/0001c/6/VINVINTEUR_preview.jpg"/>
          <p:cNvPicPr>
            <a:picLocks noChangeAspect="1" noChangeArrowheads="1"/>
          </p:cNvPicPr>
          <p:nvPr/>
        </p:nvPicPr>
        <p:blipFill>
          <a:blip r:embed="rId5" cstate="print"/>
          <a:srcRect/>
          <a:stretch>
            <a:fillRect/>
          </a:stretch>
        </p:blipFill>
        <p:spPr bwMode="auto">
          <a:xfrm>
            <a:off x="5097877" y="1916832"/>
            <a:ext cx="3585103" cy="39879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Cloud</a:t>
            </a:r>
            <a:endParaRPr lang="fr-FR" dirty="0"/>
          </a:p>
        </p:txBody>
      </p:sp>
      <p:pic>
        <p:nvPicPr>
          <p:cNvPr id="8194" name="Picture 2" descr="http://www.datatrend.com/optimize-it/wp-content/uploads/2012/04/cloud-computing-datatrend.jpg"/>
          <p:cNvPicPr>
            <a:picLocks noChangeAspect="1" noChangeArrowheads="1"/>
          </p:cNvPicPr>
          <p:nvPr/>
        </p:nvPicPr>
        <p:blipFill>
          <a:blip r:embed="rId2" cstate="print"/>
          <a:srcRect/>
          <a:stretch>
            <a:fillRect/>
          </a:stretch>
        </p:blipFill>
        <p:spPr bwMode="auto">
          <a:xfrm>
            <a:off x="2267744" y="1844824"/>
            <a:ext cx="5029200" cy="377190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Big</a:t>
            </a:r>
            <a:r>
              <a:rPr lang="fr-BE" dirty="0" smtClean="0"/>
              <a:t> data</a:t>
            </a:r>
            <a:endParaRPr lang="fr-FR" dirty="0"/>
          </a:p>
        </p:txBody>
      </p:sp>
      <p:pic>
        <p:nvPicPr>
          <p:cNvPr id="51204" name="Picture 4" descr="https://encrypted-tbn2.gstatic.com/images?q=tbn:ANd9GcSMzFyt4qAWzU9G27LVAeUgNiRd1s0coek94PaI1R7JZx84kxxb2g"/>
          <p:cNvPicPr>
            <a:picLocks noChangeAspect="1" noChangeArrowheads="1"/>
          </p:cNvPicPr>
          <p:nvPr/>
        </p:nvPicPr>
        <p:blipFill>
          <a:blip r:embed="rId2" cstate="print"/>
          <a:srcRect/>
          <a:stretch>
            <a:fillRect/>
          </a:stretch>
        </p:blipFill>
        <p:spPr bwMode="auto">
          <a:xfrm>
            <a:off x="1259632" y="1988840"/>
            <a:ext cx="6572250" cy="377190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xn--icne-wqa.com/images/icones/1/7/aiga-information1.png"/>
          <p:cNvPicPr>
            <a:picLocks noChangeAspect="1" noChangeArrowheads="1"/>
          </p:cNvPicPr>
          <p:nvPr/>
        </p:nvPicPr>
        <p:blipFill>
          <a:blip r:embed="rId2" cstate="print"/>
          <a:srcRect/>
          <a:stretch>
            <a:fillRect/>
          </a:stretch>
        </p:blipFill>
        <p:spPr bwMode="auto">
          <a:xfrm>
            <a:off x="2699792" y="1484784"/>
            <a:ext cx="3762375" cy="377190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Un contenu de « qualité » </a:t>
            </a: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Critères</a:t>
            </a:r>
            <a:endParaRPr lang="fr-FR" dirty="0"/>
          </a:p>
        </p:txBody>
      </p:sp>
      <p:pic>
        <p:nvPicPr>
          <p:cNvPr id="22530" name="Picture 2" descr="http://www.coacheloquence.com/wp-content/uploads/2012/08/micro_tendu.png"/>
          <p:cNvPicPr>
            <a:picLocks noChangeAspect="1" noChangeArrowheads="1"/>
          </p:cNvPicPr>
          <p:nvPr/>
        </p:nvPicPr>
        <p:blipFill>
          <a:blip r:embed="rId2" cstate="print"/>
          <a:srcRect/>
          <a:stretch>
            <a:fillRect/>
          </a:stretch>
        </p:blipFill>
        <p:spPr bwMode="auto">
          <a:xfrm>
            <a:off x="2915816" y="2420888"/>
            <a:ext cx="2857500" cy="226695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Contenu de « qualité »</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2483768" y="1916832"/>
            <a:ext cx="4176464" cy="646331"/>
          </a:xfrm>
          <a:prstGeom prst="rect">
            <a:avLst/>
          </a:prstGeom>
          <a:noFill/>
        </p:spPr>
        <p:txBody>
          <a:bodyPr wrap="square" rtlCol="0">
            <a:spAutoFit/>
          </a:bodyPr>
          <a:lstStyle/>
          <a:p>
            <a:r>
              <a:rPr lang="fr-BE" sz="3600" dirty="0" smtClean="0">
                <a:solidFill>
                  <a:schemeClr val="accent2">
                    <a:lumMod val="75000"/>
                  </a:schemeClr>
                </a:solidFill>
                <a:latin typeface="+mj-lt"/>
              </a:rPr>
              <a:t>entreprise (R.O.I.)</a:t>
            </a:r>
            <a:endParaRPr lang="fr-FR" sz="3600" dirty="0">
              <a:solidFill>
                <a:schemeClr val="accent2">
                  <a:lumMod val="75000"/>
                </a:schemeClr>
              </a:solidFill>
              <a:latin typeface="+mj-lt"/>
            </a:endParaRPr>
          </a:p>
        </p:txBody>
      </p:sp>
      <p:sp>
        <p:nvSpPr>
          <p:cNvPr id="6" name="ZoneTexte 5"/>
          <p:cNvSpPr txBox="1"/>
          <p:nvPr/>
        </p:nvSpPr>
        <p:spPr>
          <a:xfrm>
            <a:off x="611560" y="4293096"/>
            <a:ext cx="2664296" cy="1200329"/>
          </a:xfrm>
          <a:prstGeom prst="rect">
            <a:avLst/>
          </a:prstGeom>
          <a:noFill/>
        </p:spPr>
        <p:txBody>
          <a:bodyPr wrap="square" rtlCol="0">
            <a:spAutoFit/>
          </a:bodyPr>
          <a:lstStyle/>
          <a:p>
            <a:r>
              <a:rPr lang="fr-BE" sz="3600" dirty="0" smtClean="0">
                <a:solidFill>
                  <a:schemeClr val="accent2">
                    <a:lumMod val="75000"/>
                  </a:schemeClr>
                </a:solidFill>
                <a:latin typeface="+mj-lt"/>
                <a:ea typeface="Verdana" pitchFamily="34" charset="0"/>
                <a:cs typeface="Verdana" pitchFamily="34" charset="0"/>
              </a:rPr>
              <a:t>internaute (intérêt)</a:t>
            </a:r>
            <a:endParaRPr lang="fr-FR" sz="3600" dirty="0">
              <a:solidFill>
                <a:schemeClr val="accent2">
                  <a:lumMod val="75000"/>
                </a:schemeClr>
              </a:solidFill>
              <a:latin typeface="+mj-lt"/>
              <a:ea typeface="Verdana" pitchFamily="34" charset="0"/>
              <a:cs typeface="Verdana" pitchFamily="34" charset="0"/>
            </a:endParaRPr>
          </a:p>
        </p:txBody>
      </p:sp>
      <p:sp>
        <p:nvSpPr>
          <p:cNvPr id="7" name="ZoneTexte 6"/>
          <p:cNvSpPr txBox="1"/>
          <p:nvPr/>
        </p:nvSpPr>
        <p:spPr>
          <a:xfrm>
            <a:off x="6408712" y="4244895"/>
            <a:ext cx="2555776" cy="1754326"/>
          </a:xfrm>
          <a:prstGeom prst="rect">
            <a:avLst/>
          </a:prstGeom>
          <a:noFill/>
        </p:spPr>
        <p:txBody>
          <a:bodyPr wrap="square" rtlCol="0">
            <a:spAutoFit/>
          </a:bodyPr>
          <a:lstStyle/>
          <a:p>
            <a:r>
              <a:rPr lang="fr-BE" sz="3600" dirty="0" smtClean="0">
                <a:solidFill>
                  <a:schemeClr val="accent2">
                    <a:lumMod val="75000"/>
                  </a:schemeClr>
                </a:solidFill>
                <a:latin typeface="+mj-lt"/>
              </a:rPr>
              <a:t>moteurs de recherche (SEO)</a:t>
            </a:r>
            <a:endParaRPr lang="fr-FR" sz="3600" dirty="0">
              <a:solidFill>
                <a:schemeClr val="accent2">
                  <a:lumMod val="75000"/>
                </a:schemeClr>
              </a:solidFill>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ltervino.free.fr/images/plus.gif"/>
          <p:cNvPicPr>
            <a:picLocks noChangeAspect="1" noChangeArrowheads="1"/>
          </p:cNvPicPr>
          <p:nvPr/>
        </p:nvPicPr>
        <p:blipFill>
          <a:blip r:embed="rId2" cstate="print"/>
          <a:srcRect/>
          <a:stretch>
            <a:fillRect/>
          </a:stretch>
        </p:blipFill>
        <p:spPr bwMode="auto">
          <a:xfrm>
            <a:off x="2843808" y="3289093"/>
            <a:ext cx="4019817" cy="3568907"/>
          </a:xfrm>
          <a:prstGeom prst="rect">
            <a:avLst/>
          </a:prstGeom>
          <a:noFill/>
        </p:spPr>
      </p:pic>
      <p:sp>
        <p:nvSpPr>
          <p:cNvPr id="2" name="Titre 1"/>
          <p:cNvSpPr>
            <a:spLocks noGrp="1"/>
          </p:cNvSpPr>
          <p:nvPr>
            <p:ph type="title"/>
          </p:nvPr>
        </p:nvSpPr>
        <p:spPr/>
        <p:txBody>
          <a:bodyPr>
            <a:normAutofit/>
          </a:bodyPr>
          <a:lstStyle/>
          <a:p>
            <a:r>
              <a:rPr lang="fr-BE" dirty="0" smtClean="0"/>
              <a:t>Qualités générales</a:t>
            </a:r>
            <a:endParaRPr lang="fr-FR" dirty="0"/>
          </a:p>
        </p:txBody>
      </p:sp>
      <p:sp>
        <p:nvSpPr>
          <p:cNvPr id="3" name="Espace réservé du contenu 2"/>
          <p:cNvSpPr>
            <a:spLocks noGrp="1"/>
          </p:cNvSpPr>
          <p:nvPr>
            <p:ph idx="1"/>
          </p:nvPr>
        </p:nvSpPr>
        <p:spPr/>
        <p:txBody>
          <a:bodyPr/>
          <a:lstStyle/>
          <a:p>
            <a:r>
              <a:rPr lang="fr-BE" sz="2000" dirty="0" smtClean="0"/>
              <a:t>Régulier : publier à intervalles réguliers</a:t>
            </a:r>
          </a:p>
          <a:p>
            <a:r>
              <a:rPr lang="fr-BE" sz="2000" dirty="0" smtClean="0"/>
              <a:t>Pertinent : délivrer la bonne info</a:t>
            </a:r>
          </a:p>
          <a:p>
            <a:r>
              <a:rPr lang="fr-BE" sz="2000" dirty="0" smtClean="0"/>
              <a:t>Stylé : engager votre public-cible</a:t>
            </a:r>
          </a:p>
          <a:p>
            <a:r>
              <a:rPr lang="fr-BE" sz="2000" dirty="0" smtClean="0"/>
              <a:t>Efficace : trouver et produire les sujets selon un </a:t>
            </a:r>
            <a:r>
              <a:rPr lang="fr-BE" sz="2000" dirty="0" err="1" smtClean="0"/>
              <a:t>process</a:t>
            </a:r>
            <a:r>
              <a:rPr lang="fr-BE" sz="2000" dirty="0" smtClean="0"/>
              <a:t> efficace</a:t>
            </a:r>
          </a:p>
          <a:p>
            <a:r>
              <a:rPr lang="fr-BE" sz="2000" dirty="0" smtClean="0"/>
              <a:t>Influent : est-ce que votre autorité naturelle grandit chaque mois ?</a:t>
            </a:r>
          </a:p>
          <a:p>
            <a:r>
              <a:rPr lang="fr-BE" sz="2000" dirty="0" smtClean="0"/>
              <a:t>Support de vos résultats à court, moyen ou long termes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Méthode</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Qui suis-je ?</a:t>
            </a:r>
            <a:endParaRPr lang="fr-FR" dirty="0"/>
          </a:p>
        </p:txBody>
      </p:sp>
      <p:sp>
        <p:nvSpPr>
          <p:cNvPr id="5" name="Espace réservé du contenu 4"/>
          <p:cNvSpPr>
            <a:spLocks noGrp="1"/>
          </p:cNvSpPr>
          <p:nvPr>
            <p:ph idx="1"/>
          </p:nvPr>
        </p:nvSpPr>
        <p:spPr/>
        <p:txBody>
          <a:bodyPr>
            <a:normAutofit/>
          </a:bodyPr>
          <a:lstStyle/>
          <a:p>
            <a:endParaRPr lang="fr-FR" dirty="0" smtClean="0"/>
          </a:p>
          <a:p>
            <a:endParaRPr lang="fr-FR" dirty="0" smtClean="0"/>
          </a:p>
          <a:p>
            <a:endParaRPr lang="fr-FR" dirty="0" smtClean="0"/>
          </a:p>
          <a:p>
            <a:endParaRPr lang="fr-FR" dirty="0" smtClean="0"/>
          </a:p>
          <a:p>
            <a:pPr>
              <a:buNone/>
            </a:pPr>
            <a:endParaRPr lang="fr-FR" dirty="0" smtClean="0"/>
          </a:p>
          <a:p>
            <a:r>
              <a:rPr lang="fr-FR" dirty="0" smtClean="0"/>
              <a:t>Formateur et consultant en contenu web</a:t>
            </a:r>
          </a:p>
          <a:p>
            <a:r>
              <a:rPr lang="fr-FR" dirty="0" smtClean="0"/>
              <a:t>Rédacteur web (SEO), journaliste</a:t>
            </a:r>
          </a:p>
          <a:p>
            <a:r>
              <a:rPr lang="fr-FR" dirty="0" err="1" smtClean="0"/>
              <a:t>Ex-Rédac’chef</a:t>
            </a:r>
            <a:r>
              <a:rPr lang="fr-FR" dirty="0" smtClean="0"/>
              <a:t>/</a:t>
            </a:r>
            <a:r>
              <a:rPr lang="fr-FR" dirty="0" err="1" smtClean="0"/>
              <a:t>Hoofdredacteur</a:t>
            </a:r>
            <a:r>
              <a:rPr lang="fr-FR" dirty="0" smtClean="0"/>
              <a:t> d’</a:t>
            </a:r>
            <a:r>
              <a:rPr lang="fr-FR" dirty="0" smtClean="0">
                <a:hlinkClick r:id="rId2"/>
              </a:rPr>
              <a:t>immoweb.be, </a:t>
            </a:r>
            <a:r>
              <a:rPr lang="fr-FR" dirty="0" smtClean="0"/>
              <a:t>ex-portail manager d’</a:t>
            </a:r>
            <a:r>
              <a:rPr lang="fr-FR" dirty="0" err="1" smtClean="0"/>
              <a:t>iRTBf</a:t>
            </a:r>
            <a:r>
              <a:rPr lang="fr-FR" dirty="0" smtClean="0"/>
              <a:t> (</a:t>
            </a:r>
            <a:r>
              <a:rPr lang="fr-FR" dirty="0" smtClean="0">
                <a:hlinkClick r:id="rId3"/>
              </a:rPr>
              <a:t>RTBf.be</a:t>
            </a:r>
            <a:r>
              <a:rPr lang="fr-FR" dirty="0" smtClean="0"/>
              <a:t>), ex-journaliste de </a:t>
            </a:r>
            <a:r>
              <a:rPr lang="fr-FR" dirty="0" err="1" smtClean="0"/>
              <a:t>Mediafin</a:t>
            </a:r>
            <a:r>
              <a:rPr lang="fr-FR" dirty="0" smtClean="0"/>
              <a:t> (</a:t>
            </a:r>
            <a:r>
              <a:rPr lang="fr-FR" dirty="0" smtClean="0">
                <a:hlinkClick r:id="rId4"/>
              </a:rPr>
              <a:t>lecho.be</a:t>
            </a:r>
            <a:r>
              <a:rPr lang="fr-FR" dirty="0" smtClean="0"/>
              <a:t>) et Roularta (</a:t>
            </a:r>
            <a:r>
              <a:rPr lang="fr-FR" dirty="0" smtClean="0">
                <a:hlinkClick r:id="rId5"/>
              </a:rPr>
              <a:t>Trends Tendances</a:t>
            </a:r>
            <a:r>
              <a:rPr lang="fr-FR" dirty="0" smtClean="0"/>
              <a:t>, </a:t>
            </a:r>
            <a:r>
              <a:rPr lang="fr-FR" dirty="0" smtClean="0">
                <a:hlinkClick r:id="rId6"/>
              </a:rPr>
              <a:t>Le Vif</a:t>
            </a:r>
            <a:r>
              <a:rPr lang="fr-FR" dirty="0" smtClean="0"/>
              <a:t>, </a:t>
            </a:r>
            <a:r>
              <a:rPr lang="fr-FR" dirty="0" smtClean="0">
                <a:hlinkClick r:id="rId7"/>
              </a:rPr>
              <a:t>Canal Z</a:t>
            </a:r>
            <a:r>
              <a:rPr lang="fr-FR" dirty="0" smtClean="0"/>
              <a:t>)</a:t>
            </a:r>
          </a:p>
          <a:p>
            <a:pPr>
              <a:buNone/>
            </a:pPr>
            <a:endParaRPr lang="fr-FR" dirty="0"/>
          </a:p>
        </p:txBody>
      </p:sp>
      <p:sp>
        <p:nvSpPr>
          <p:cNvPr id="7170" name="AutoShape 2" descr="Qui est-ce - bio - www.xavierdegraux.be"/>
          <p:cNvSpPr>
            <a:spLocks noChangeAspect="1" noChangeArrowheads="1"/>
          </p:cNvSpPr>
          <p:nvPr/>
        </p:nvSpPr>
        <p:spPr bwMode="auto">
          <a:xfrm>
            <a:off x="155575" y="-1828800"/>
            <a:ext cx="5715000" cy="3810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172" name="Picture 4" descr="Qui est-ce - bio - www.xavierdegraux.be"/>
          <p:cNvPicPr>
            <a:picLocks noChangeAspect="1" noChangeArrowheads="1"/>
          </p:cNvPicPr>
          <p:nvPr/>
        </p:nvPicPr>
        <p:blipFill>
          <a:blip r:embed="rId8" cstate="print"/>
          <a:srcRect/>
          <a:stretch>
            <a:fillRect/>
          </a:stretch>
        </p:blipFill>
        <p:spPr bwMode="auto">
          <a:xfrm>
            <a:off x="2987824" y="1628800"/>
            <a:ext cx="3194720" cy="212981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836711"/>
            <a:ext cx="8147248" cy="4968553"/>
          </a:xfrm>
          <a:solidFill>
            <a:schemeClr val="tx1"/>
          </a:solidFill>
        </p:spPr>
        <p:txBody>
          <a:bodyPr/>
          <a:lstStyle/>
          <a:p>
            <a:endParaRPr lang="fr-FR" dirty="0"/>
          </a:p>
        </p:txBody>
      </p:sp>
      <p:pic>
        <p:nvPicPr>
          <p:cNvPr id="5" name="Picture 2" descr="http://m.japan-expo.com/images/_cc/1207/contenu/evt/bref/bref.jpg"/>
          <p:cNvPicPr>
            <a:picLocks noChangeAspect="1" noChangeArrowheads="1"/>
          </p:cNvPicPr>
          <p:nvPr/>
        </p:nvPicPr>
        <p:blipFill>
          <a:blip r:embed="rId2" cstate="print"/>
          <a:srcRect/>
          <a:stretch>
            <a:fillRect/>
          </a:stretch>
        </p:blipFill>
        <p:spPr bwMode="auto">
          <a:xfrm>
            <a:off x="3059832" y="1772816"/>
            <a:ext cx="2945054" cy="4165149"/>
          </a:xfrm>
          <a:prstGeom prst="rect">
            <a:avLst/>
          </a:prstGeom>
          <a:noFill/>
        </p:spPr>
      </p:pic>
      <p:sp>
        <p:nvSpPr>
          <p:cNvPr id="6" name="ZoneTexte 5"/>
          <p:cNvSpPr txBox="1"/>
          <p:nvPr/>
        </p:nvSpPr>
        <p:spPr>
          <a:xfrm>
            <a:off x="1259632" y="5805264"/>
            <a:ext cx="6408712" cy="369332"/>
          </a:xfrm>
          <a:prstGeom prst="rect">
            <a:avLst/>
          </a:prstGeom>
          <a:solidFill>
            <a:schemeClr val="bg1"/>
          </a:solidFill>
        </p:spPr>
        <p:txBody>
          <a:bodyPr wrap="square" rtlCol="0">
            <a:spAutoFit/>
          </a:bodyPr>
          <a:lstStyle/>
          <a:p>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Après la pause…</a:t>
            </a:r>
            <a:endParaRPr lang="fr-FR" dirty="0"/>
          </a:p>
        </p:txBody>
      </p:sp>
      <p:pic>
        <p:nvPicPr>
          <p:cNvPr id="39938" name="Picture 2" descr="http://www.accent-circonflexe.net/wp-content/uploads/2009/06/artecrire-225x300.jpg"/>
          <p:cNvPicPr>
            <a:picLocks noChangeAspect="1" noChangeArrowheads="1"/>
          </p:cNvPicPr>
          <p:nvPr/>
        </p:nvPicPr>
        <p:blipFill>
          <a:blip r:embed="rId2" cstate="print"/>
          <a:srcRect/>
          <a:stretch>
            <a:fillRect/>
          </a:stretch>
        </p:blipFill>
        <p:spPr bwMode="auto">
          <a:xfrm>
            <a:off x="3347864" y="2204864"/>
            <a:ext cx="2143125" cy="2857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Organisation</a:t>
            </a:r>
            <a:endParaRPr lang="fr-FR" dirty="0"/>
          </a:p>
        </p:txBody>
      </p:sp>
      <p:sp>
        <p:nvSpPr>
          <p:cNvPr id="3" name="Espace réservé du contenu 2"/>
          <p:cNvSpPr>
            <a:spLocks noGrp="1"/>
          </p:cNvSpPr>
          <p:nvPr>
            <p:ph idx="1"/>
          </p:nvPr>
        </p:nvSpPr>
        <p:spPr>
          <a:xfrm>
            <a:off x="457200" y="1412776"/>
            <a:ext cx="8229600" cy="4525963"/>
          </a:xfrm>
        </p:spPr>
        <p:txBody>
          <a:bodyPr/>
          <a:lstStyle/>
          <a:p>
            <a:r>
              <a:rPr lang="fr-BE" dirty="0" smtClean="0"/>
              <a:t>Horaires</a:t>
            </a:r>
          </a:p>
          <a:p>
            <a:r>
              <a:rPr lang="fr-BE" dirty="0" smtClean="0"/>
              <a:t>Pauses</a:t>
            </a:r>
          </a:p>
          <a:p>
            <a:r>
              <a:rPr lang="fr-BE" dirty="0" smtClean="0"/>
              <a:t>Repas</a:t>
            </a:r>
          </a:p>
          <a:p>
            <a:r>
              <a:rPr lang="fr-BE" dirty="0" smtClean="0"/>
              <a:t>Confidentialité</a:t>
            </a:r>
          </a:p>
          <a:p>
            <a:r>
              <a:rPr lang="fr-BE" dirty="0" smtClean="0"/>
              <a:t>Animateur vs professeur</a:t>
            </a:r>
          </a:p>
          <a:p>
            <a:r>
              <a:rPr lang="fr-BE" dirty="0" smtClean="0"/>
              <a:t>Ecoute</a:t>
            </a:r>
          </a:p>
          <a:p>
            <a:r>
              <a:rPr lang="fr-BE" dirty="0" smtClean="0"/>
              <a:t>Participation active</a:t>
            </a:r>
          </a:p>
          <a:p>
            <a:r>
              <a:rPr lang="fr-BE" dirty="0" smtClean="0"/>
              <a:t>Présentations Powerpoint disponibles</a:t>
            </a:r>
          </a:p>
          <a:p>
            <a:pPr>
              <a:buNone/>
            </a:pPr>
            <a:endParaRPr lang="fr-FR" dirty="0"/>
          </a:p>
        </p:txBody>
      </p:sp>
      <p:pic>
        <p:nvPicPr>
          <p:cNvPr id="4100" name="Picture 4" descr="http://www.zdnet.com/i/story/60/19/010669/iphone-slide-to-power-off-ogrady.jpg"/>
          <p:cNvPicPr>
            <a:picLocks noChangeAspect="1" noChangeArrowheads="1"/>
          </p:cNvPicPr>
          <p:nvPr/>
        </p:nvPicPr>
        <p:blipFill>
          <a:blip r:embed="rId2" cstate="print"/>
          <a:srcRect/>
          <a:stretch>
            <a:fillRect/>
          </a:stretch>
        </p:blipFill>
        <p:spPr bwMode="auto">
          <a:xfrm>
            <a:off x="2987824" y="5301208"/>
            <a:ext cx="3028950" cy="1181101"/>
          </a:xfrm>
          <a:prstGeom prst="rect">
            <a:avLst/>
          </a:prstGeom>
          <a:noFill/>
        </p:spPr>
      </p:pic>
      <p:pic>
        <p:nvPicPr>
          <p:cNvPr id="43009" name="Picture 1" descr="C:\Users\Xavier\Desktop\Contenus à ajouter ds folders xavierdegraux.be\0050.jpg"/>
          <p:cNvPicPr>
            <a:picLocks noChangeAspect="1" noChangeArrowheads="1"/>
          </p:cNvPicPr>
          <p:nvPr/>
        </p:nvPicPr>
        <p:blipFill>
          <a:blip r:embed="rId3" cstate="print"/>
          <a:srcRect/>
          <a:stretch>
            <a:fillRect/>
          </a:stretch>
        </p:blipFill>
        <p:spPr bwMode="auto">
          <a:xfrm>
            <a:off x="4283968" y="1556792"/>
            <a:ext cx="2880320" cy="28803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Qui êtes-vous ?</a:t>
            </a:r>
            <a:endParaRPr lang="fr-FR" dirty="0"/>
          </a:p>
        </p:txBody>
      </p:sp>
      <p:pic>
        <p:nvPicPr>
          <p:cNvPr id="6146" name="Picture 2" descr="http://www.larevueautomobile.com/breve-auto/image/Devenir-Client-mystere-automobile.jpg"/>
          <p:cNvPicPr>
            <a:picLocks noChangeAspect="1" noChangeArrowheads="1"/>
          </p:cNvPicPr>
          <p:nvPr/>
        </p:nvPicPr>
        <p:blipFill>
          <a:blip r:embed="rId2" cstate="print"/>
          <a:srcRect/>
          <a:stretch>
            <a:fillRect/>
          </a:stretch>
        </p:blipFill>
        <p:spPr bwMode="auto">
          <a:xfrm>
            <a:off x="3203848" y="2708920"/>
            <a:ext cx="2700300" cy="1800200"/>
          </a:xfrm>
          <a:prstGeom prst="rect">
            <a:avLst/>
          </a:prstGeom>
          <a:noFill/>
        </p:spPr>
      </p:pic>
      <p:pic>
        <p:nvPicPr>
          <p:cNvPr id="4" name="Picture 2" descr="C:\Users\Xavier\Desktop\Contenus à ajouter ds folders xavierdegraux.be\222621_2735683768512_697314761_n.jpg"/>
          <p:cNvPicPr>
            <a:picLocks noChangeAspect="1" noChangeArrowheads="1"/>
          </p:cNvPicPr>
          <p:nvPr/>
        </p:nvPicPr>
        <p:blipFill>
          <a:blip r:embed="rId3" cstate="print"/>
          <a:srcRect/>
          <a:stretch>
            <a:fillRect/>
          </a:stretch>
        </p:blipFill>
        <p:spPr bwMode="auto">
          <a:xfrm>
            <a:off x="1763688" y="4334222"/>
            <a:ext cx="5657850" cy="15430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Qu’attendez-vous de cette formation ?</a:t>
            </a:r>
            <a:endParaRPr lang="fr-FR" dirty="0"/>
          </a:p>
        </p:txBody>
      </p:sp>
      <p:pic>
        <p:nvPicPr>
          <p:cNvPr id="5122" name="Picture 2" descr="http://www.beckynaylor.co.uk/wp-content/uploads/2010/05/managing-expectations.JPG"/>
          <p:cNvPicPr>
            <a:picLocks noChangeAspect="1" noChangeArrowheads="1"/>
          </p:cNvPicPr>
          <p:nvPr/>
        </p:nvPicPr>
        <p:blipFill>
          <a:blip r:embed="rId2" cstate="print"/>
          <a:srcRect/>
          <a:stretch>
            <a:fillRect/>
          </a:stretch>
        </p:blipFill>
        <p:spPr bwMode="auto">
          <a:xfrm>
            <a:off x="1979712" y="1628800"/>
            <a:ext cx="5038725" cy="37719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Une formation en 7 étapes</a:t>
            </a:r>
            <a:endParaRPr lang="fr-FR" dirty="0"/>
          </a:p>
        </p:txBody>
      </p:sp>
      <p:sp>
        <p:nvSpPr>
          <p:cNvPr id="3" name="Espace réservé du contenu 2"/>
          <p:cNvSpPr>
            <a:spLocks noGrp="1"/>
          </p:cNvSpPr>
          <p:nvPr>
            <p:ph idx="1"/>
          </p:nvPr>
        </p:nvSpPr>
        <p:spPr/>
        <p:txBody>
          <a:bodyPr>
            <a:normAutofit/>
          </a:bodyPr>
          <a:lstStyle/>
          <a:p>
            <a:pPr lvl="0"/>
            <a:r>
              <a:rPr lang="fr-FR" dirty="0" smtClean="0"/>
              <a:t>Cibler </a:t>
            </a:r>
          </a:p>
          <a:p>
            <a:pPr lvl="0"/>
            <a:r>
              <a:rPr lang="fr-FR" dirty="0" smtClean="0"/>
              <a:t>Angler</a:t>
            </a:r>
          </a:p>
          <a:p>
            <a:pPr lvl="0"/>
            <a:r>
              <a:rPr lang="fr-FR" dirty="0" smtClean="0"/>
              <a:t>Rédiger  / Illustrer / Enrichir</a:t>
            </a:r>
          </a:p>
          <a:p>
            <a:pPr lvl="0"/>
            <a:r>
              <a:rPr lang="fr-FR" dirty="0" smtClean="0"/>
              <a:t>Optimiser</a:t>
            </a:r>
          </a:p>
          <a:p>
            <a:pPr lvl="0"/>
            <a:r>
              <a:rPr lang="fr-FR" dirty="0" smtClean="0"/>
              <a:t>Promouvoir</a:t>
            </a:r>
          </a:p>
          <a:p>
            <a:pPr lvl="0"/>
            <a:r>
              <a:rPr lang="fr-FR" dirty="0" smtClean="0"/>
              <a:t>Dialoguer</a:t>
            </a:r>
          </a:p>
          <a:p>
            <a:pPr lvl="0"/>
            <a:r>
              <a:rPr lang="fr-FR" dirty="0" smtClean="0"/>
              <a:t>Mesurer</a:t>
            </a:r>
          </a:p>
        </p:txBody>
      </p:sp>
      <p:graphicFrame>
        <p:nvGraphicFramePr>
          <p:cNvPr id="7" name="Espace réservé du contenu 3"/>
          <p:cNvGraphicFramePr>
            <a:graphicFrameLocks/>
          </p:cNvGraphicFramePr>
          <p:nvPr/>
        </p:nvGraphicFramePr>
        <p:xfrm>
          <a:off x="3635896" y="1412776"/>
          <a:ext cx="590465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xn--icne-wqa.com/images/icones/1/7/aiga-information1.png"/>
          <p:cNvPicPr>
            <a:picLocks noChangeAspect="1" noChangeArrowheads="1"/>
          </p:cNvPicPr>
          <p:nvPr/>
        </p:nvPicPr>
        <p:blipFill>
          <a:blip r:embed="rId2" cstate="print"/>
          <a:srcRect/>
          <a:stretch>
            <a:fillRect/>
          </a:stretch>
        </p:blipFill>
        <p:spPr bwMode="auto">
          <a:xfrm>
            <a:off x="2699792" y="1484784"/>
            <a:ext cx="3762375" cy="377190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xavierdegraux - modèle de présentation">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qu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xavierdegraux - modèle de présentation</Template>
  <TotalTime>1062</TotalTime>
  <Words>706</Words>
  <Application>Microsoft Office PowerPoint</Application>
  <PresentationFormat>Affichage à l'écran (4:3)</PresentationFormat>
  <Paragraphs>186</Paragraphs>
  <Slides>41</Slides>
  <Notes>15</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xavierdegraux - modèle de présentation</vt:lpstr>
      <vt:lpstr>Diapositive 2</vt:lpstr>
      <vt:lpstr>Diapositive 3</vt:lpstr>
      <vt:lpstr>LES Présentations</vt:lpstr>
      <vt:lpstr>Qui suis-je ?</vt:lpstr>
      <vt:lpstr>Organisation</vt:lpstr>
      <vt:lpstr>Qui êtes-vous ?</vt:lpstr>
      <vt:lpstr>Qu’attendez-vous de cette formation ?</vt:lpstr>
      <vt:lpstr>Une formation en 7 étapes</vt:lpstr>
      <vt:lpstr>Diapositive 10</vt:lpstr>
      <vt:lpstr>Introduction</vt:lpstr>
      <vt:lpstr>Le contexte</vt:lpstr>
      <vt:lpstr>Infobésité</vt:lpstr>
      <vt:lpstr>Economie de l’attention…</vt:lpstr>
      <vt:lpstr>Perte de pouvoir / de contrôle</vt:lpstr>
      <vt:lpstr>Evolution marketing internet</vt:lpstr>
      <vt:lpstr>Outbound vs Inbound</vt:lpstr>
      <vt:lpstr>ZMOT</vt:lpstr>
      <vt:lpstr>C2C / WOM</vt:lpstr>
      <vt:lpstr>Rentabilité</vt:lpstr>
      <vt:lpstr>Multi-écrans et multi-activités</vt:lpstr>
      <vt:lpstr>Temps média évolutif</vt:lpstr>
      <vt:lpstr>Nouveaux usages</vt:lpstr>
      <vt:lpstr>Temps réel =&gt; rythme</vt:lpstr>
      <vt:lpstr>Tout le monde peut être un média…</vt:lpstr>
      <vt:lpstr>…sans modèle économique dominant</vt:lpstr>
      <vt:lpstr>Géants numériques</vt:lpstr>
      <vt:lpstr>Social</vt:lpstr>
      <vt:lpstr>Local</vt:lpstr>
      <vt:lpstr>Mobile</vt:lpstr>
      <vt:lpstr>So Lo Mo</vt:lpstr>
      <vt:lpstr>Vidéo</vt:lpstr>
      <vt:lpstr>Cloud</vt:lpstr>
      <vt:lpstr>Big data</vt:lpstr>
      <vt:lpstr>Diapositive 35</vt:lpstr>
      <vt:lpstr>Un contenu de « qualité » </vt:lpstr>
      <vt:lpstr>Critères</vt:lpstr>
      <vt:lpstr>Contenu de « qualité »</vt:lpstr>
      <vt:lpstr>Qualités générales</vt:lpstr>
      <vt:lpstr>Méthode</vt:lpstr>
      <vt:lpstr>Diapositive 41</vt:lpstr>
      <vt:lpstr>Après la pause…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2</dc:title>
  <dc:creator>Xavier Degraux</dc:creator>
  <cp:lastModifiedBy>Xavier Degraux</cp:lastModifiedBy>
  <cp:revision>99</cp:revision>
  <dcterms:created xsi:type="dcterms:W3CDTF">2013-02-24T15:44:22Z</dcterms:created>
  <dcterms:modified xsi:type="dcterms:W3CDTF">2013-03-14T20:50:16Z</dcterms:modified>
</cp:coreProperties>
</file>