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408F00-E52F-4E82-9DD1-868520ECB103}" type="datetimeFigureOut">
              <a:rPr lang="fr-FR" smtClean="0"/>
              <a:t>25/03/2013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4EBB33-BE38-40E8-BDA6-E0910EBD188C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djumpers.com/blog/2012/01/social-media-stats-infographic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Donnez !</a:t>
            </a:r>
          </a:p>
          <a:p>
            <a:r>
              <a:rPr lang="fr-BE" dirty="0" smtClean="0"/>
              <a:t>Aidez !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20986-95C6-4C0D-8807-AD34099A1578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dirty="0" smtClean="0"/>
              <a:t>95% des </a:t>
            </a:r>
            <a:r>
              <a:rPr lang="fr-BE" dirty="0" err="1" smtClean="0"/>
              <a:t>posts</a:t>
            </a:r>
            <a:r>
              <a:rPr lang="fr-BE" dirty="0" smtClean="0"/>
              <a:t> ne sont pas répondus (social </a:t>
            </a:r>
            <a:r>
              <a:rPr lang="fr-BE" dirty="0" err="1" smtClean="0"/>
              <a:t>skinny</a:t>
            </a:r>
            <a:r>
              <a:rPr lang="fr-BE" dirty="0" smtClean="0"/>
              <a:t>)</a:t>
            </a:r>
            <a:endParaRPr lang="fr-FR" dirty="0" smtClean="0"/>
          </a:p>
          <a:p>
            <a:r>
              <a:rPr lang="en-US" dirty="0" smtClean="0"/>
              <a:t>17. 95% of </a:t>
            </a:r>
            <a:r>
              <a:rPr lang="en-US" dirty="0" err="1" smtClean="0"/>
              <a:t>Facebook</a:t>
            </a:r>
            <a:r>
              <a:rPr lang="en-US" dirty="0" smtClean="0"/>
              <a:t> wall posts are not answered by brands. (</a:t>
            </a:r>
            <a:r>
              <a:rPr lang="en-US" dirty="0" err="1" smtClean="0">
                <a:hlinkClick r:id="rId3"/>
              </a:rPr>
              <a:t>Mindjumpers</a:t>
            </a:r>
            <a:r>
              <a:rPr lang="en-US" dirty="0" smtClean="0"/>
              <a:t>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20986-95C6-4C0D-8807-AD34099A1578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20986-95C6-4C0D-8807-AD34099A1578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120986-95C6-4C0D-8807-AD34099A1578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481C-7745-44FA-B9A8-7B64A9EA8047}" type="datetimeFigureOut">
              <a:rPr lang="fr-FR" smtClean="0"/>
              <a:t>25/03/2013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19DD-49DB-44EA-81EF-0823CFB22AD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481C-7745-44FA-B9A8-7B64A9EA8047}" type="datetimeFigureOut">
              <a:rPr lang="fr-FR" smtClean="0"/>
              <a:t>25/03/2013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19DD-49DB-44EA-81EF-0823CFB22AD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481C-7745-44FA-B9A8-7B64A9EA8047}" type="datetimeFigureOut">
              <a:rPr lang="fr-FR" smtClean="0"/>
              <a:t>25/03/2013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19DD-49DB-44EA-81EF-0823CFB22AD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683568" y="1052736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fr-FR" dirty="0" smtClean="0"/>
              <a:t>TITRE PRESA SUR DEUX LIGNES MAX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653136"/>
            <a:ext cx="6440760" cy="864096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BE" dirty="0" smtClean="0"/>
              <a:t>Client</a:t>
            </a:r>
          </a:p>
          <a:p>
            <a:r>
              <a:rPr lang="fr-BE" dirty="0" smtClean="0"/>
              <a:t>Date 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3" hasCustomPrompt="1"/>
          </p:nvPr>
        </p:nvSpPr>
        <p:spPr>
          <a:xfrm>
            <a:off x="3635896" y="5661024"/>
            <a:ext cx="1728192" cy="432272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fr-BE" dirty="0" smtClean="0"/>
              <a:t>@</a:t>
            </a:r>
            <a:r>
              <a:rPr lang="fr-BE" dirty="0" err="1" smtClean="0"/>
              <a:t>xdegraux</a:t>
            </a:r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481C-7745-44FA-B9A8-7B64A9EA8047}" type="datetimeFigureOut">
              <a:rPr lang="fr-FR" smtClean="0"/>
              <a:t>25/03/2013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19DD-49DB-44EA-81EF-0823CFB22AD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481C-7745-44FA-B9A8-7B64A9EA8047}" type="datetimeFigureOut">
              <a:rPr lang="fr-FR" smtClean="0"/>
              <a:t>25/03/2013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19DD-49DB-44EA-81EF-0823CFB22AD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481C-7745-44FA-B9A8-7B64A9EA8047}" type="datetimeFigureOut">
              <a:rPr lang="fr-FR" smtClean="0"/>
              <a:t>25/03/2013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19DD-49DB-44EA-81EF-0823CFB22AD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481C-7745-44FA-B9A8-7B64A9EA8047}" type="datetimeFigureOut">
              <a:rPr lang="fr-FR" smtClean="0"/>
              <a:t>25/03/2013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19DD-49DB-44EA-81EF-0823CFB22AD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481C-7745-44FA-B9A8-7B64A9EA8047}" type="datetimeFigureOut">
              <a:rPr lang="fr-FR" smtClean="0"/>
              <a:t>25/03/2013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19DD-49DB-44EA-81EF-0823CFB22AD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481C-7745-44FA-B9A8-7B64A9EA8047}" type="datetimeFigureOut">
              <a:rPr lang="fr-FR" smtClean="0"/>
              <a:t>25/03/2013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19DD-49DB-44EA-81EF-0823CFB22AD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481C-7745-44FA-B9A8-7B64A9EA8047}" type="datetimeFigureOut">
              <a:rPr lang="fr-FR" smtClean="0"/>
              <a:t>25/03/2013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19DD-49DB-44EA-81EF-0823CFB22AD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8481C-7745-44FA-B9A8-7B64A9EA8047}" type="datetimeFigureOut">
              <a:rPr lang="fr-FR" smtClean="0"/>
              <a:t>25/03/2013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19DD-49DB-44EA-81EF-0823CFB22AD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8481C-7745-44FA-B9A8-7B64A9EA8047}" type="datetimeFigureOut">
              <a:rPr lang="fr-FR" smtClean="0"/>
              <a:t>25/03/2013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B19DD-49DB-44EA-81EF-0823CFB22AD7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 smtClean="0"/>
              <a:t>Interagir</a:t>
            </a:r>
            <a:endParaRPr lang="fr-FR" dirty="0"/>
          </a:p>
        </p:txBody>
      </p:sp>
      <p:pic>
        <p:nvPicPr>
          <p:cNvPr id="5" name="Image 4" descr="mediassociauxbla b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250" y="3068960"/>
            <a:ext cx="5905500" cy="25431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thedevalife.com/wp-content/uploads/2012/05/exercise-or-gym-area-clip-art_41567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124744"/>
            <a:ext cx="4518733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Dialoguer au nom de la marque…</a:t>
            </a:r>
            <a:endParaRPr lang="fr-FR" dirty="0"/>
          </a:p>
        </p:txBody>
      </p:sp>
      <p:pic>
        <p:nvPicPr>
          <p:cNvPr id="4" name="Picture 3" descr="C:\Users\Xavier\Desktop\Formations xavierdegraux.be\Formation Facebook\Doc Facebook\581672_10151355457025698_1697371887_n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844824"/>
            <a:ext cx="4320480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…n’est pas </a:t>
            </a:r>
            <a:r>
              <a:rPr lang="fr-BE" dirty="0" err="1" smtClean="0"/>
              <a:t>troller</a:t>
            </a:r>
            <a:endParaRPr lang="fr-FR" dirty="0"/>
          </a:p>
        </p:txBody>
      </p:sp>
      <p:pic>
        <p:nvPicPr>
          <p:cNvPr id="8194" name="Picture 2" descr="C:\Users\Xavier\Desktop\Formations xavierdegraux.be\Formation Facebook\Doc Facebook\FreeVector-Facebook-Time.jpg.scaled10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871610"/>
            <a:ext cx="5759420" cy="40776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Outils</a:t>
            </a:r>
            <a:endParaRPr lang="fr-F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Privilégier </a:t>
            </a:r>
            <a:r>
              <a:rPr lang="fr-BE" dirty="0" err="1" smtClean="0"/>
              <a:t>Facebook</a:t>
            </a:r>
            <a:r>
              <a:rPr lang="fr-BE" dirty="0" smtClean="0"/>
              <a:t> en temps réel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39341"/>
            <a:ext cx="3322712" cy="4525963"/>
          </a:xfrm>
        </p:spPr>
        <p:txBody>
          <a:bodyPr/>
          <a:lstStyle/>
          <a:p>
            <a:r>
              <a:rPr lang="fr-BE" dirty="0" err="1" smtClean="0"/>
              <a:t>Third</a:t>
            </a:r>
            <a:r>
              <a:rPr lang="fr-BE" dirty="0" smtClean="0"/>
              <a:t>-party = - 70% engagement</a:t>
            </a:r>
            <a:endParaRPr lang="fr-FR" dirty="0" smtClean="0"/>
          </a:p>
          <a:p>
            <a:r>
              <a:rPr lang="fr-BE" dirty="0" err="1" smtClean="0"/>
              <a:t>Upload</a:t>
            </a:r>
            <a:r>
              <a:rPr lang="fr-BE" dirty="0" smtClean="0"/>
              <a:t> de contenus</a:t>
            </a:r>
          </a:p>
          <a:p>
            <a:r>
              <a:rPr lang="fr-BE" dirty="0" smtClean="0"/>
              <a:t>Programmation</a:t>
            </a:r>
          </a:p>
          <a:p>
            <a:r>
              <a:rPr lang="fr-BE" dirty="0" smtClean="0"/>
              <a:t>Modération</a:t>
            </a:r>
            <a:endParaRPr lang="fr-FR" dirty="0"/>
          </a:p>
        </p:txBody>
      </p:sp>
      <p:pic>
        <p:nvPicPr>
          <p:cNvPr id="354306" name="Picture 2" descr="http://s1.lemde.fr/image/2011/03/02/534x267/1487120_3_df5e_la-nouvelle-interface-de-moderation-d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677913"/>
            <a:ext cx="5086350" cy="2543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Hootsuite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5517232"/>
            <a:ext cx="8219256" cy="608931"/>
          </a:xfrm>
        </p:spPr>
        <p:txBody>
          <a:bodyPr>
            <a:normAutofit fontScale="62500" lnSpcReduction="20000"/>
          </a:bodyPr>
          <a:lstStyle/>
          <a:p>
            <a:r>
              <a:rPr lang="fr-BE" dirty="0" smtClean="0"/>
              <a:t>Alternatives : </a:t>
            </a:r>
            <a:r>
              <a:rPr lang="fr-BE" dirty="0" err="1" smtClean="0"/>
              <a:t>Conversocial</a:t>
            </a:r>
            <a:r>
              <a:rPr lang="fr-BE" dirty="0" smtClean="0"/>
              <a:t>, </a:t>
            </a:r>
            <a:r>
              <a:rPr lang="fr-BE" dirty="0" err="1" smtClean="0"/>
              <a:t>Oorook</a:t>
            </a:r>
            <a:r>
              <a:rPr lang="fr-BE" dirty="0" smtClean="0"/>
              <a:t>, Graph-o-</a:t>
            </a:r>
            <a:r>
              <a:rPr lang="fr-BE" dirty="0" err="1" smtClean="0"/>
              <a:t>meter</a:t>
            </a:r>
            <a:r>
              <a:rPr lang="fr-BE" dirty="0" smtClean="0"/>
              <a:t>, </a:t>
            </a:r>
            <a:r>
              <a:rPr lang="fr-BE" dirty="0" err="1" smtClean="0"/>
              <a:t>Tigerlily</a:t>
            </a:r>
            <a:r>
              <a:rPr lang="fr-BE" dirty="0" smtClean="0"/>
              <a:t>, </a:t>
            </a:r>
            <a:r>
              <a:rPr lang="fr-BE" dirty="0" err="1" smtClean="0"/>
              <a:t>Fangager</a:t>
            </a:r>
            <a:r>
              <a:rPr lang="fr-BE" dirty="0" smtClean="0"/>
              <a:t>, Post </a:t>
            </a:r>
            <a:r>
              <a:rPr lang="fr-BE" dirty="0" err="1" smtClean="0"/>
              <a:t>Planner</a:t>
            </a:r>
            <a:r>
              <a:rPr lang="fr-BE" dirty="0" smtClean="0"/>
              <a:t>, </a:t>
            </a:r>
            <a:r>
              <a:rPr lang="fr-BE" dirty="0" err="1" smtClean="0"/>
              <a:t>AgoraPulse</a:t>
            </a:r>
            <a:r>
              <a:rPr lang="fr-BE" dirty="0" smtClean="0"/>
              <a:t>…</a:t>
            </a:r>
            <a:endParaRPr lang="fr-FR" dirty="0" smtClean="0"/>
          </a:p>
          <a:p>
            <a:endParaRPr lang="fr-FR" dirty="0"/>
          </a:p>
        </p:txBody>
      </p:sp>
      <p:pic>
        <p:nvPicPr>
          <p:cNvPr id="3532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12776"/>
            <a:ext cx="7585291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thedevalife.com/wp-content/uploads/2012/05/exercise-or-gym-area-clip-art_41567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124744"/>
            <a:ext cx="4518733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Notification par e-mail 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Hyper </a:t>
            </a:r>
            <a:r>
              <a:rPr lang="fr-BE" dirty="0" err="1" smtClean="0"/>
              <a:t>Alert</a:t>
            </a:r>
            <a:endParaRPr lang="fr-BE" dirty="0" smtClean="0"/>
          </a:p>
          <a:p>
            <a:r>
              <a:rPr lang="fr-BE" dirty="0" err="1" smtClean="0"/>
              <a:t>MeediaFedia</a:t>
            </a:r>
            <a:endParaRPr lang="fr-BE" dirty="0" smtClean="0"/>
          </a:p>
          <a:p>
            <a:r>
              <a:rPr lang="fr-BE" dirty="0" err="1" smtClean="0"/>
              <a:t>Pagenotifier</a:t>
            </a:r>
            <a:endParaRPr lang="fr-BE" dirty="0" smtClean="0"/>
          </a:p>
          <a:p>
            <a:r>
              <a:rPr lang="fr-BE" dirty="0" err="1" smtClean="0"/>
              <a:t>Nutshelmail</a:t>
            </a:r>
            <a:endParaRPr lang="fr-BE" dirty="0" smtClean="0"/>
          </a:p>
          <a:p>
            <a:r>
              <a:rPr lang="fr-BE" dirty="0" smtClean="0"/>
              <a:t>…</a:t>
            </a:r>
            <a:endParaRPr lang="fr-FR" dirty="0" smtClean="0"/>
          </a:p>
          <a:p>
            <a:endParaRPr lang="fr-FR" dirty="0"/>
          </a:p>
        </p:txBody>
      </p:sp>
      <p:pic>
        <p:nvPicPr>
          <p:cNvPr id="61442" name="Picture 2" descr="http://www.emilieogez.com/wp-content/uploads/2011/01/HyperAlert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700808"/>
            <a:ext cx="5350477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836711"/>
            <a:ext cx="8147248" cy="4968553"/>
          </a:xfrm>
          <a:solidFill>
            <a:schemeClr val="tx1"/>
          </a:solidFill>
        </p:spPr>
        <p:txBody>
          <a:bodyPr/>
          <a:lstStyle/>
          <a:p>
            <a:endParaRPr lang="fr-FR" dirty="0"/>
          </a:p>
        </p:txBody>
      </p:sp>
      <p:pic>
        <p:nvPicPr>
          <p:cNvPr id="5" name="Picture 2" descr="http://m.japan-expo.com/images/_cc/1207/contenu/evt/bref/bre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772816"/>
            <a:ext cx="2945054" cy="4165149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1259632" y="5805264"/>
            <a:ext cx="64087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Pause</a:t>
            </a:r>
            <a:endParaRPr lang="fr-FR" dirty="0"/>
          </a:p>
        </p:txBody>
      </p:sp>
      <p:pic>
        <p:nvPicPr>
          <p:cNvPr id="345090" name="Picture 2" descr="http://4.bp.blogspot.com/-R8gJ4-v3Yvo/TwcDIycTNkI/AAAAAAAABB0/2gjqOQMJ_x4/s1600/paus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916832"/>
            <a:ext cx="5169305" cy="3880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Agenda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err="1" smtClean="0"/>
              <a:t>Community</a:t>
            </a:r>
            <a:r>
              <a:rPr lang="fr-BE" dirty="0" smtClean="0"/>
              <a:t> Management</a:t>
            </a:r>
          </a:p>
          <a:p>
            <a:r>
              <a:rPr lang="fr-BE" dirty="0" smtClean="0"/>
              <a:t>Outils</a:t>
            </a:r>
            <a:endParaRPr lang="fr-F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Community</a:t>
            </a:r>
            <a:r>
              <a:rPr lang="fr-BE" dirty="0" smtClean="0"/>
              <a:t> management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Observer</a:t>
            </a:r>
            <a:endParaRPr lang="fr-FR" dirty="0"/>
          </a:p>
        </p:txBody>
      </p:sp>
      <p:pic>
        <p:nvPicPr>
          <p:cNvPr id="350210" name="Picture 2" descr="http://www.thepaepae.com/wp-uploads/2010/11/facebook-logo-eye-zdnet-sq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148681"/>
            <a:ext cx="3962400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Ecouter</a:t>
            </a:r>
            <a:endParaRPr lang="fr-FR" dirty="0"/>
          </a:p>
        </p:txBody>
      </p:sp>
      <p:pic>
        <p:nvPicPr>
          <p:cNvPr id="123906" name="Picture 2" descr="http://cobalou.files.wordpress.com/2010/05/ill_oreille_coupe.gif?w=477&amp;h=30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0287" y="2129631"/>
            <a:ext cx="4543425" cy="3467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Aider</a:t>
            </a:r>
            <a:endParaRPr lang="fr-FR" dirty="0"/>
          </a:p>
        </p:txBody>
      </p:sp>
      <p:pic>
        <p:nvPicPr>
          <p:cNvPr id="306180" name="Picture 4" descr="http://canucksarmy.com/uploads/Image/Two_Way-Street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0" y="1720056"/>
            <a:ext cx="5715000" cy="4286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Répondre aux messages privés</a:t>
            </a:r>
            <a:endParaRPr lang="fr-FR" dirty="0"/>
          </a:p>
        </p:txBody>
      </p:sp>
      <p:pic>
        <p:nvPicPr>
          <p:cNvPr id="604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628800"/>
            <a:ext cx="412432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831" y="1628800"/>
            <a:ext cx="8693649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Ouvrir les commentaires</a:t>
            </a:r>
            <a:endParaRPr lang="fr-FR" dirty="0"/>
          </a:p>
        </p:txBody>
      </p:sp>
      <p:pic>
        <p:nvPicPr>
          <p:cNvPr id="75778" name="Picture 2" descr="commen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284984"/>
            <a:ext cx="1428750" cy="142875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1556792"/>
            <a:ext cx="3779912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Gérer les commentaires négatifs</a:t>
            </a:r>
            <a:endParaRPr lang="fr-FR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395536" y="3356992"/>
            <a:ext cx="8291264" cy="3284984"/>
          </a:xfrm>
        </p:spPr>
        <p:txBody>
          <a:bodyPr>
            <a:normAutofit fontScale="77500" lnSpcReduction="20000"/>
          </a:bodyPr>
          <a:lstStyle/>
          <a:p>
            <a:r>
              <a:rPr lang="fr-BE" dirty="0" smtClean="0"/>
              <a:t>-10% négatifs ; -1% déplacés</a:t>
            </a:r>
          </a:p>
          <a:p>
            <a:r>
              <a:rPr lang="fr-BE" dirty="0" err="1" smtClean="0"/>
              <a:t>Auto-régulation</a:t>
            </a:r>
            <a:r>
              <a:rPr lang="fr-BE" dirty="0" smtClean="0"/>
              <a:t> entre fans</a:t>
            </a:r>
          </a:p>
          <a:p>
            <a:r>
              <a:rPr lang="fr-BE" dirty="0" smtClean="0"/>
              <a:t>Intervenir (rappel aux règles)</a:t>
            </a:r>
          </a:p>
          <a:p>
            <a:r>
              <a:rPr lang="fr-BE" dirty="0" err="1" smtClean="0"/>
              <a:t>Blacklists</a:t>
            </a:r>
            <a:r>
              <a:rPr lang="fr-BE" dirty="0" smtClean="0"/>
              <a:t> mots-clés</a:t>
            </a:r>
          </a:p>
          <a:p>
            <a:r>
              <a:rPr lang="fr-BE" dirty="0" err="1" smtClean="0"/>
              <a:t>Boost</a:t>
            </a:r>
            <a:r>
              <a:rPr lang="fr-BE" dirty="0" smtClean="0"/>
              <a:t> des positifs/engageants  (+Top commentateur)</a:t>
            </a:r>
          </a:p>
          <a:p>
            <a:r>
              <a:rPr lang="fr-BE" dirty="0" smtClean="0"/>
              <a:t>Faux compte</a:t>
            </a:r>
          </a:p>
          <a:p>
            <a:r>
              <a:rPr lang="fr-BE" dirty="0" smtClean="0"/>
              <a:t>E-mail</a:t>
            </a:r>
          </a:p>
          <a:p>
            <a:r>
              <a:rPr lang="fr-BE" dirty="0" smtClean="0"/>
              <a:t>Bannissement</a:t>
            </a:r>
          </a:p>
        </p:txBody>
      </p:sp>
      <p:pic>
        <p:nvPicPr>
          <p:cNvPr id="5" name="Picture 2" descr="http://www.technobuffalo.com/wp-content/uploads/2013/02/facebook_disli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556792"/>
            <a:ext cx="3920434" cy="16610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</Words>
  <Application>Microsoft Office PowerPoint</Application>
  <PresentationFormat>Affichage à l'écran (4:3)</PresentationFormat>
  <Paragraphs>44</Paragraphs>
  <Slides>19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Thème Office</vt:lpstr>
      <vt:lpstr>Interagir</vt:lpstr>
      <vt:lpstr>Agenda</vt:lpstr>
      <vt:lpstr>Community management</vt:lpstr>
      <vt:lpstr>Observer</vt:lpstr>
      <vt:lpstr>Ecouter</vt:lpstr>
      <vt:lpstr>Aider</vt:lpstr>
      <vt:lpstr>Répondre aux messages privés</vt:lpstr>
      <vt:lpstr>Ouvrir les commentaires</vt:lpstr>
      <vt:lpstr>Gérer les commentaires négatifs</vt:lpstr>
      <vt:lpstr>Diapositive 10</vt:lpstr>
      <vt:lpstr>Dialoguer au nom de la marque…</vt:lpstr>
      <vt:lpstr>…n’est pas troller</vt:lpstr>
      <vt:lpstr>Outils</vt:lpstr>
      <vt:lpstr>Privilégier Facebook en temps réel</vt:lpstr>
      <vt:lpstr>Hootsuite</vt:lpstr>
      <vt:lpstr>Diapositive 16</vt:lpstr>
      <vt:lpstr>Notification par e-mail </vt:lpstr>
      <vt:lpstr>Diapositive 18</vt:lpstr>
      <vt:lpstr>Pause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Interagir</dc:title>
  <dc:creator>Xavier Degraux</dc:creator>
  <cp:lastModifiedBy>Xavier Degraux</cp:lastModifiedBy>
  <cp:revision>1</cp:revision>
  <dcterms:created xsi:type="dcterms:W3CDTF">2013-03-25T12:12:23Z</dcterms:created>
  <dcterms:modified xsi:type="dcterms:W3CDTF">2013-03-25T12:12:46Z</dcterms:modified>
</cp:coreProperties>
</file>