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3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04781D-5D2C-411C-8EE7-C4E9F3EF28A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CA15C690-FA79-462B-BF10-8703435810A9}">
      <dgm:prSet phldrT="[Texte]" phldr="1"/>
      <dgm:spPr/>
      <dgm:t>
        <a:bodyPr/>
        <a:lstStyle/>
        <a:p>
          <a:endParaRPr lang="fr-FR"/>
        </a:p>
      </dgm:t>
    </dgm:pt>
    <dgm:pt modelId="{9D5A1E51-2BCC-4612-9272-0A7ABB6367EE}" type="parTrans" cxnId="{B1A41FCC-20B5-48A4-9D85-FBD36848DB92}">
      <dgm:prSet/>
      <dgm:spPr/>
    </dgm:pt>
    <dgm:pt modelId="{8DC6183E-B3CE-4982-9C15-437CFDAAB277}" type="sibTrans" cxnId="{B1A41FCC-20B5-48A4-9D85-FBD36848DB92}">
      <dgm:prSet/>
      <dgm:spPr/>
    </dgm:pt>
    <dgm:pt modelId="{C984268A-E2E7-44DF-B1A1-E260A7AEB75A}">
      <dgm:prSet phldrT="[Texte]" phldr="1"/>
      <dgm:spPr/>
      <dgm:t>
        <a:bodyPr/>
        <a:lstStyle/>
        <a:p>
          <a:endParaRPr lang="fr-FR"/>
        </a:p>
      </dgm:t>
    </dgm:pt>
    <dgm:pt modelId="{50A5093F-6778-49C4-87D0-BFD3D8D8EC04}" type="parTrans" cxnId="{4362C43A-05AE-4EE1-BDDB-B288BED486E4}">
      <dgm:prSet/>
      <dgm:spPr/>
    </dgm:pt>
    <dgm:pt modelId="{284A81DE-358F-43D3-ABC6-0AC7B5AC0C41}" type="sibTrans" cxnId="{4362C43A-05AE-4EE1-BDDB-B288BED486E4}">
      <dgm:prSet/>
      <dgm:spPr/>
    </dgm:pt>
    <dgm:pt modelId="{C8C75700-6E56-4D89-A806-FFE1E48B4818}">
      <dgm:prSet phldrT="[Texte]" phldr="1"/>
      <dgm:spPr/>
      <dgm:t>
        <a:bodyPr/>
        <a:lstStyle/>
        <a:p>
          <a:endParaRPr lang="fr-FR"/>
        </a:p>
      </dgm:t>
    </dgm:pt>
    <dgm:pt modelId="{D53E402B-E718-4C1F-8BE7-2C1E824A64FA}" type="parTrans" cxnId="{BE0C96CB-3CA6-490C-B0C4-B844061F07FB}">
      <dgm:prSet/>
      <dgm:spPr/>
    </dgm:pt>
    <dgm:pt modelId="{D1504B30-0609-446F-BF44-28AD518EA20B}" type="sibTrans" cxnId="{BE0C96CB-3CA6-490C-B0C4-B844061F07FB}">
      <dgm:prSet/>
      <dgm:spPr/>
    </dgm:pt>
    <dgm:pt modelId="{F7B23BC7-E8E2-47A3-932C-980B02ED6EA7}" type="pres">
      <dgm:prSet presAssocID="{FB04781D-5D2C-411C-8EE7-C4E9F3EF28AF}" presName="compositeShape" presStyleCnt="0">
        <dgm:presLayoutVars>
          <dgm:chMax val="7"/>
          <dgm:dir/>
          <dgm:resizeHandles val="exact"/>
        </dgm:presLayoutVars>
      </dgm:prSet>
      <dgm:spPr/>
    </dgm:pt>
    <dgm:pt modelId="{640E9A7C-693F-4347-8CA2-AD0CE7BB7B6D}" type="pres">
      <dgm:prSet presAssocID="{CA15C690-FA79-462B-BF10-8703435810A9}" presName="circ1" presStyleLbl="vennNode1" presStyleIdx="0" presStyleCnt="3"/>
      <dgm:spPr/>
    </dgm:pt>
    <dgm:pt modelId="{6F37B608-64FD-422E-8DCD-32A8A5F005EC}" type="pres">
      <dgm:prSet presAssocID="{CA15C690-FA79-462B-BF10-8703435810A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A7B01F8-7A94-468D-9AAC-C9C777794921}" type="pres">
      <dgm:prSet presAssocID="{C984268A-E2E7-44DF-B1A1-E260A7AEB75A}" presName="circ2" presStyleLbl="vennNode1" presStyleIdx="1" presStyleCnt="3"/>
      <dgm:spPr/>
    </dgm:pt>
    <dgm:pt modelId="{C8EBFD85-A7A0-4C43-9195-4425F7F47CEC}" type="pres">
      <dgm:prSet presAssocID="{C984268A-E2E7-44DF-B1A1-E260A7AEB75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FE676E9-C0B5-4781-BEDB-1B6E3DFAC8CE}" type="pres">
      <dgm:prSet presAssocID="{C8C75700-6E56-4D89-A806-FFE1E48B4818}" presName="circ3" presStyleLbl="vennNode1" presStyleIdx="2" presStyleCnt="3"/>
      <dgm:spPr/>
    </dgm:pt>
    <dgm:pt modelId="{E6901212-B540-4230-B9FF-3E9287BE64DB}" type="pres">
      <dgm:prSet presAssocID="{C8C75700-6E56-4D89-A806-FFE1E48B481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362C43A-05AE-4EE1-BDDB-B288BED486E4}" srcId="{FB04781D-5D2C-411C-8EE7-C4E9F3EF28AF}" destId="{C984268A-E2E7-44DF-B1A1-E260A7AEB75A}" srcOrd="1" destOrd="0" parTransId="{50A5093F-6778-49C4-87D0-BFD3D8D8EC04}" sibTransId="{284A81DE-358F-43D3-ABC6-0AC7B5AC0C41}"/>
    <dgm:cxn modelId="{BE0C96CB-3CA6-490C-B0C4-B844061F07FB}" srcId="{FB04781D-5D2C-411C-8EE7-C4E9F3EF28AF}" destId="{C8C75700-6E56-4D89-A806-FFE1E48B4818}" srcOrd="2" destOrd="0" parTransId="{D53E402B-E718-4C1F-8BE7-2C1E824A64FA}" sibTransId="{D1504B30-0609-446F-BF44-28AD518EA20B}"/>
    <dgm:cxn modelId="{29ADDE1F-50A9-4EDF-8A56-01B31CF06ADD}" type="presOf" srcId="{C8C75700-6E56-4D89-A806-FFE1E48B4818}" destId="{E6901212-B540-4230-B9FF-3E9287BE64DB}" srcOrd="1" destOrd="0" presId="urn:microsoft.com/office/officeart/2005/8/layout/venn1"/>
    <dgm:cxn modelId="{D7419E83-9246-43FB-8916-FFDF0ED1EB67}" type="presOf" srcId="{C984268A-E2E7-44DF-B1A1-E260A7AEB75A}" destId="{C8EBFD85-A7A0-4C43-9195-4425F7F47CEC}" srcOrd="1" destOrd="0" presId="urn:microsoft.com/office/officeart/2005/8/layout/venn1"/>
    <dgm:cxn modelId="{D7263A4C-0C98-48C7-A83E-1729484972A2}" type="presOf" srcId="{CA15C690-FA79-462B-BF10-8703435810A9}" destId="{6F37B608-64FD-422E-8DCD-32A8A5F005EC}" srcOrd="1" destOrd="0" presId="urn:microsoft.com/office/officeart/2005/8/layout/venn1"/>
    <dgm:cxn modelId="{836C2BAE-72E7-4B9D-8BEB-94A354ACDBFC}" type="presOf" srcId="{C8C75700-6E56-4D89-A806-FFE1E48B4818}" destId="{FFE676E9-C0B5-4781-BEDB-1B6E3DFAC8CE}" srcOrd="0" destOrd="0" presId="urn:microsoft.com/office/officeart/2005/8/layout/venn1"/>
    <dgm:cxn modelId="{F3831C62-C3AF-4093-AF06-9AC877C78528}" type="presOf" srcId="{FB04781D-5D2C-411C-8EE7-C4E9F3EF28AF}" destId="{F7B23BC7-E8E2-47A3-932C-980B02ED6EA7}" srcOrd="0" destOrd="0" presId="urn:microsoft.com/office/officeart/2005/8/layout/venn1"/>
    <dgm:cxn modelId="{4B6F7ABF-37A3-41B2-90FA-0012619CEA40}" type="presOf" srcId="{CA15C690-FA79-462B-BF10-8703435810A9}" destId="{640E9A7C-693F-4347-8CA2-AD0CE7BB7B6D}" srcOrd="0" destOrd="0" presId="urn:microsoft.com/office/officeart/2005/8/layout/venn1"/>
    <dgm:cxn modelId="{C0F43C1A-E60D-40A0-BF78-CA25FA355787}" type="presOf" srcId="{C984268A-E2E7-44DF-B1A1-E260A7AEB75A}" destId="{5A7B01F8-7A94-468D-9AAC-C9C777794921}" srcOrd="0" destOrd="0" presId="urn:microsoft.com/office/officeart/2005/8/layout/venn1"/>
    <dgm:cxn modelId="{B1A41FCC-20B5-48A4-9D85-FBD36848DB92}" srcId="{FB04781D-5D2C-411C-8EE7-C4E9F3EF28AF}" destId="{CA15C690-FA79-462B-BF10-8703435810A9}" srcOrd="0" destOrd="0" parTransId="{9D5A1E51-2BCC-4612-9272-0A7ABB6367EE}" sibTransId="{8DC6183E-B3CE-4982-9C15-437CFDAAB277}"/>
    <dgm:cxn modelId="{39CDF31D-0E30-419A-954E-F458683E4647}" type="presParOf" srcId="{F7B23BC7-E8E2-47A3-932C-980B02ED6EA7}" destId="{640E9A7C-693F-4347-8CA2-AD0CE7BB7B6D}" srcOrd="0" destOrd="0" presId="urn:microsoft.com/office/officeart/2005/8/layout/venn1"/>
    <dgm:cxn modelId="{0BFC42C9-28D4-4160-87B9-DE7E2726E389}" type="presParOf" srcId="{F7B23BC7-E8E2-47A3-932C-980B02ED6EA7}" destId="{6F37B608-64FD-422E-8DCD-32A8A5F005EC}" srcOrd="1" destOrd="0" presId="urn:microsoft.com/office/officeart/2005/8/layout/venn1"/>
    <dgm:cxn modelId="{51FC5C12-45E2-4F84-AA5E-544579AADFF1}" type="presParOf" srcId="{F7B23BC7-E8E2-47A3-932C-980B02ED6EA7}" destId="{5A7B01F8-7A94-468D-9AAC-C9C777794921}" srcOrd="2" destOrd="0" presId="urn:microsoft.com/office/officeart/2005/8/layout/venn1"/>
    <dgm:cxn modelId="{37B5D197-8DFA-4C60-A3AB-14B5F7B0B2A7}" type="presParOf" srcId="{F7B23BC7-E8E2-47A3-932C-980B02ED6EA7}" destId="{C8EBFD85-A7A0-4C43-9195-4425F7F47CEC}" srcOrd="3" destOrd="0" presId="urn:microsoft.com/office/officeart/2005/8/layout/venn1"/>
    <dgm:cxn modelId="{94CB989D-BEE2-4C9E-8799-7EB660EB1B19}" type="presParOf" srcId="{F7B23BC7-E8E2-47A3-932C-980B02ED6EA7}" destId="{FFE676E9-C0B5-4781-BEDB-1B6E3DFAC8CE}" srcOrd="4" destOrd="0" presId="urn:microsoft.com/office/officeart/2005/8/layout/venn1"/>
    <dgm:cxn modelId="{CA686406-49D4-47C6-9110-CE2E5826EB14}" type="presParOf" srcId="{F7B23BC7-E8E2-47A3-932C-980B02ED6EA7}" destId="{E6901212-B540-4230-B9FF-3E9287BE64D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C258B-55B5-4E37-AE56-F553D1A5F2B2}" type="doc">
      <dgm:prSet loTypeId="urn:microsoft.com/office/officeart/2005/8/layout/venn1" loCatId="relationship" qsTypeId="urn:microsoft.com/office/officeart/2005/8/quickstyle/simple1" qsCatId="simple" csTypeId="urn:microsoft.com/office/officeart/2005/8/colors/accent5_1" csCatId="accent5" phldr="1"/>
      <dgm:spPr/>
    </dgm:pt>
    <dgm:pt modelId="{4BA6583D-8404-4CBC-912B-86F99C2E6D1A}">
      <dgm:prSet phldrT="[Texte]" custT="1"/>
      <dgm:spPr>
        <a:ln w="38100">
          <a:solidFill>
            <a:srgbClr val="0070C0"/>
          </a:solidFill>
        </a:ln>
      </dgm:spPr>
      <dgm:t>
        <a:bodyPr/>
        <a:lstStyle/>
        <a:p>
          <a:endParaRPr lang="fr-FR" sz="2000" dirty="0"/>
        </a:p>
      </dgm:t>
    </dgm:pt>
    <dgm:pt modelId="{D89C0F68-BC81-4503-81AC-41613C5A72E3}" type="parTrans" cxnId="{DAC11449-A9A7-469D-9689-204F3C101332}">
      <dgm:prSet/>
      <dgm:spPr/>
      <dgm:t>
        <a:bodyPr/>
        <a:lstStyle/>
        <a:p>
          <a:endParaRPr lang="fr-FR"/>
        </a:p>
      </dgm:t>
    </dgm:pt>
    <dgm:pt modelId="{3BCBEE6B-8848-4C7F-A619-52A31A982EFE}" type="sibTrans" cxnId="{DAC11449-A9A7-469D-9689-204F3C101332}">
      <dgm:prSet/>
      <dgm:spPr/>
      <dgm:t>
        <a:bodyPr/>
        <a:lstStyle/>
        <a:p>
          <a:endParaRPr lang="fr-FR"/>
        </a:p>
      </dgm:t>
    </dgm:pt>
    <dgm:pt modelId="{D1450D23-5533-43E7-B54A-85AFDCBC5762}">
      <dgm:prSet phldrT="[Texte]" custT="1"/>
      <dgm:spPr>
        <a:ln w="38100">
          <a:solidFill>
            <a:srgbClr val="0070C0"/>
          </a:solidFill>
        </a:ln>
      </dgm:spPr>
      <dgm:t>
        <a:bodyPr/>
        <a:lstStyle/>
        <a:p>
          <a:endParaRPr lang="fr-FR" sz="2000" dirty="0"/>
        </a:p>
      </dgm:t>
    </dgm:pt>
    <dgm:pt modelId="{EE1F1920-B9A0-4F3C-9761-998F5B6AE307}" type="parTrans" cxnId="{D20FC917-8BAF-4656-A19F-1260F20FA12D}">
      <dgm:prSet/>
      <dgm:spPr/>
      <dgm:t>
        <a:bodyPr/>
        <a:lstStyle/>
        <a:p>
          <a:endParaRPr lang="fr-FR"/>
        </a:p>
      </dgm:t>
    </dgm:pt>
    <dgm:pt modelId="{640206FE-29B6-4CF8-80C0-0CBCE2A2436E}" type="sibTrans" cxnId="{D20FC917-8BAF-4656-A19F-1260F20FA12D}">
      <dgm:prSet/>
      <dgm:spPr/>
      <dgm:t>
        <a:bodyPr/>
        <a:lstStyle/>
        <a:p>
          <a:endParaRPr lang="fr-FR"/>
        </a:p>
      </dgm:t>
    </dgm:pt>
    <dgm:pt modelId="{1B076EF6-B6D9-4F67-ACCF-179BC9ADE884}">
      <dgm:prSet phldrT="[Texte]" custT="1"/>
      <dgm:spPr>
        <a:ln w="38100">
          <a:solidFill>
            <a:srgbClr val="0070C0"/>
          </a:solidFill>
        </a:ln>
      </dgm:spPr>
      <dgm:t>
        <a:bodyPr/>
        <a:lstStyle/>
        <a:p>
          <a:endParaRPr lang="fr-FR" sz="2000" dirty="0"/>
        </a:p>
      </dgm:t>
    </dgm:pt>
    <dgm:pt modelId="{A0E4E8F6-0EC4-4C79-B51B-E0797E875E1F}" type="parTrans" cxnId="{858F8EA8-C378-4F57-8406-32DCE5AAE627}">
      <dgm:prSet/>
      <dgm:spPr/>
      <dgm:t>
        <a:bodyPr/>
        <a:lstStyle/>
        <a:p>
          <a:endParaRPr lang="fr-FR"/>
        </a:p>
      </dgm:t>
    </dgm:pt>
    <dgm:pt modelId="{AD1C7907-C787-49C4-81FF-ADCAACFD3E9A}" type="sibTrans" cxnId="{858F8EA8-C378-4F57-8406-32DCE5AAE627}">
      <dgm:prSet/>
      <dgm:spPr/>
      <dgm:t>
        <a:bodyPr/>
        <a:lstStyle/>
        <a:p>
          <a:endParaRPr lang="fr-FR"/>
        </a:p>
      </dgm:t>
    </dgm:pt>
    <dgm:pt modelId="{DE83C749-EFFE-446E-BDD1-D4CDD3CB1F65}" type="pres">
      <dgm:prSet presAssocID="{251C258B-55B5-4E37-AE56-F553D1A5F2B2}" presName="compositeShape" presStyleCnt="0">
        <dgm:presLayoutVars>
          <dgm:chMax val="7"/>
          <dgm:dir/>
          <dgm:resizeHandles val="exact"/>
        </dgm:presLayoutVars>
      </dgm:prSet>
      <dgm:spPr/>
    </dgm:pt>
    <dgm:pt modelId="{0C1AB5D8-E54B-4069-B7FB-3ED78EB722E1}" type="pres">
      <dgm:prSet presAssocID="{4BA6583D-8404-4CBC-912B-86F99C2E6D1A}" presName="circ1" presStyleLbl="vennNode1" presStyleIdx="0" presStyleCnt="3" custLinFactNeighborY="18000"/>
      <dgm:spPr/>
      <dgm:t>
        <a:bodyPr/>
        <a:lstStyle/>
        <a:p>
          <a:endParaRPr lang="fr-FR"/>
        </a:p>
      </dgm:t>
    </dgm:pt>
    <dgm:pt modelId="{8572D3FE-A340-45B8-89DC-3E31CDDBD77E}" type="pres">
      <dgm:prSet presAssocID="{4BA6583D-8404-4CBC-912B-86F99C2E6D1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146BCC-541C-4FC5-B1B6-B6E3C58AE57E}" type="pres">
      <dgm:prSet presAssocID="{D1450D23-5533-43E7-B54A-85AFDCBC5762}" presName="circ2" presStyleLbl="vennNode1" presStyleIdx="1" presStyleCnt="3" custLinFactNeighborX="-19333"/>
      <dgm:spPr/>
      <dgm:t>
        <a:bodyPr/>
        <a:lstStyle/>
        <a:p>
          <a:endParaRPr lang="fr-FR"/>
        </a:p>
      </dgm:t>
    </dgm:pt>
    <dgm:pt modelId="{8E9AF787-1CED-4FC9-80D5-0D3059865E22}" type="pres">
      <dgm:prSet presAssocID="{D1450D23-5533-43E7-B54A-85AFDCBC576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565480-CCB2-4895-BF4F-144575A1B378}" type="pres">
      <dgm:prSet presAssocID="{1B076EF6-B6D9-4F67-ACCF-179BC9ADE884}" presName="circ3" presStyleLbl="vennNode1" presStyleIdx="2" presStyleCnt="3" custLinFactNeighborX="19333"/>
      <dgm:spPr/>
      <dgm:t>
        <a:bodyPr/>
        <a:lstStyle/>
        <a:p>
          <a:endParaRPr lang="fr-FR"/>
        </a:p>
      </dgm:t>
    </dgm:pt>
    <dgm:pt modelId="{35DD5A55-8C76-418B-88D9-F6E473E0347F}" type="pres">
      <dgm:prSet presAssocID="{1B076EF6-B6D9-4F67-ACCF-179BC9ADE88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1619315-FCA2-4265-96D2-17CD750D473E}" type="presOf" srcId="{4BA6583D-8404-4CBC-912B-86F99C2E6D1A}" destId="{0C1AB5D8-E54B-4069-B7FB-3ED78EB722E1}" srcOrd="0" destOrd="0" presId="urn:microsoft.com/office/officeart/2005/8/layout/venn1"/>
    <dgm:cxn modelId="{DAC11449-A9A7-469D-9689-204F3C101332}" srcId="{251C258B-55B5-4E37-AE56-F553D1A5F2B2}" destId="{4BA6583D-8404-4CBC-912B-86F99C2E6D1A}" srcOrd="0" destOrd="0" parTransId="{D89C0F68-BC81-4503-81AC-41613C5A72E3}" sibTransId="{3BCBEE6B-8848-4C7F-A619-52A31A982EFE}"/>
    <dgm:cxn modelId="{1089BE5E-B2C7-46B3-B527-91A920FFF970}" type="presOf" srcId="{D1450D23-5533-43E7-B54A-85AFDCBC5762}" destId="{8E9AF787-1CED-4FC9-80D5-0D3059865E22}" srcOrd="1" destOrd="0" presId="urn:microsoft.com/office/officeart/2005/8/layout/venn1"/>
    <dgm:cxn modelId="{D79A00B3-66A5-43D9-817F-6011DF2E7F34}" type="presOf" srcId="{1B076EF6-B6D9-4F67-ACCF-179BC9ADE884}" destId="{35DD5A55-8C76-418B-88D9-F6E473E0347F}" srcOrd="1" destOrd="0" presId="urn:microsoft.com/office/officeart/2005/8/layout/venn1"/>
    <dgm:cxn modelId="{21F42539-A522-4681-ABD7-5D0C5A78D0A0}" type="presOf" srcId="{251C258B-55B5-4E37-AE56-F553D1A5F2B2}" destId="{DE83C749-EFFE-446E-BDD1-D4CDD3CB1F65}" srcOrd="0" destOrd="0" presId="urn:microsoft.com/office/officeart/2005/8/layout/venn1"/>
    <dgm:cxn modelId="{C660FAA0-502A-4C5A-9D5F-BBE388BE52BC}" type="presOf" srcId="{D1450D23-5533-43E7-B54A-85AFDCBC5762}" destId="{DB146BCC-541C-4FC5-B1B6-B6E3C58AE57E}" srcOrd="0" destOrd="0" presId="urn:microsoft.com/office/officeart/2005/8/layout/venn1"/>
    <dgm:cxn modelId="{D20FC917-8BAF-4656-A19F-1260F20FA12D}" srcId="{251C258B-55B5-4E37-AE56-F553D1A5F2B2}" destId="{D1450D23-5533-43E7-B54A-85AFDCBC5762}" srcOrd="1" destOrd="0" parTransId="{EE1F1920-B9A0-4F3C-9761-998F5B6AE307}" sibTransId="{640206FE-29B6-4CF8-80C0-0CBCE2A2436E}"/>
    <dgm:cxn modelId="{6890C178-686C-4F9C-AF62-21F5647E657D}" type="presOf" srcId="{4BA6583D-8404-4CBC-912B-86F99C2E6D1A}" destId="{8572D3FE-A340-45B8-89DC-3E31CDDBD77E}" srcOrd="1" destOrd="0" presId="urn:microsoft.com/office/officeart/2005/8/layout/venn1"/>
    <dgm:cxn modelId="{858F8EA8-C378-4F57-8406-32DCE5AAE627}" srcId="{251C258B-55B5-4E37-AE56-F553D1A5F2B2}" destId="{1B076EF6-B6D9-4F67-ACCF-179BC9ADE884}" srcOrd="2" destOrd="0" parTransId="{A0E4E8F6-0EC4-4C79-B51B-E0797E875E1F}" sibTransId="{AD1C7907-C787-49C4-81FF-ADCAACFD3E9A}"/>
    <dgm:cxn modelId="{132B8145-D9B0-4DFC-9665-B170E62993DF}" type="presOf" srcId="{1B076EF6-B6D9-4F67-ACCF-179BC9ADE884}" destId="{EA565480-CCB2-4895-BF4F-144575A1B378}" srcOrd="0" destOrd="0" presId="urn:microsoft.com/office/officeart/2005/8/layout/venn1"/>
    <dgm:cxn modelId="{9BDB10EC-A209-4725-A80E-B3113F2C9F17}" type="presParOf" srcId="{DE83C749-EFFE-446E-BDD1-D4CDD3CB1F65}" destId="{0C1AB5D8-E54B-4069-B7FB-3ED78EB722E1}" srcOrd="0" destOrd="0" presId="urn:microsoft.com/office/officeart/2005/8/layout/venn1"/>
    <dgm:cxn modelId="{5CA4B0CC-72AF-4317-B227-E59C52D468B4}" type="presParOf" srcId="{DE83C749-EFFE-446E-BDD1-D4CDD3CB1F65}" destId="{8572D3FE-A340-45B8-89DC-3E31CDDBD77E}" srcOrd="1" destOrd="0" presId="urn:microsoft.com/office/officeart/2005/8/layout/venn1"/>
    <dgm:cxn modelId="{DCEBE9D3-2AA0-4858-8FDC-4C27A5E85FB8}" type="presParOf" srcId="{DE83C749-EFFE-446E-BDD1-D4CDD3CB1F65}" destId="{DB146BCC-541C-4FC5-B1B6-B6E3C58AE57E}" srcOrd="2" destOrd="0" presId="urn:microsoft.com/office/officeart/2005/8/layout/venn1"/>
    <dgm:cxn modelId="{2EE11BBB-B509-4D0F-BEAB-3B9FBDA614C8}" type="presParOf" srcId="{DE83C749-EFFE-446E-BDD1-D4CDD3CB1F65}" destId="{8E9AF787-1CED-4FC9-80D5-0D3059865E22}" srcOrd="3" destOrd="0" presId="urn:microsoft.com/office/officeart/2005/8/layout/venn1"/>
    <dgm:cxn modelId="{F7A196CC-8785-4710-B6AE-B72BA6A56C4D}" type="presParOf" srcId="{DE83C749-EFFE-446E-BDD1-D4CDD3CB1F65}" destId="{EA565480-CCB2-4895-BF4F-144575A1B378}" srcOrd="4" destOrd="0" presId="urn:microsoft.com/office/officeart/2005/8/layout/venn1"/>
    <dgm:cxn modelId="{9DFBE39E-4E0A-4526-990C-5D82F02DB77D}" type="presParOf" srcId="{DE83C749-EFFE-446E-BDD1-D4CDD3CB1F65}" destId="{35DD5A55-8C76-418B-88D9-F6E473E0347F}" srcOrd="5" destOrd="0" presId="urn:microsoft.com/office/officeart/2005/8/layout/venn1"/>
  </dgm:cxnLst>
  <dgm:bg>
    <a:noFill/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259446-44AA-45E7-B64C-5A40DB9730A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1FB98FD-BEBA-4DB2-BBF6-E4F6ED8A1726}">
      <dgm:prSet phldrT="[Texte]"/>
      <dgm:spPr/>
      <dgm:t>
        <a:bodyPr/>
        <a:lstStyle/>
        <a:p>
          <a:r>
            <a:rPr lang="fr-BE" dirty="0" smtClean="0"/>
            <a:t>SEO</a:t>
          </a:r>
          <a:endParaRPr lang="fr-FR" dirty="0"/>
        </a:p>
      </dgm:t>
    </dgm:pt>
    <dgm:pt modelId="{AA2E3477-0DE8-455F-82D7-B885FE1117CB}" type="parTrans" cxnId="{21048F5F-B090-4EFE-82BB-B2BA2E4B72FE}">
      <dgm:prSet/>
      <dgm:spPr/>
      <dgm:t>
        <a:bodyPr/>
        <a:lstStyle/>
        <a:p>
          <a:endParaRPr lang="fr-FR"/>
        </a:p>
      </dgm:t>
    </dgm:pt>
    <dgm:pt modelId="{13C584C7-B40C-4F1A-AFFE-D5F0A8D7A001}" type="sibTrans" cxnId="{21048F5F-B090-4EFE-82BB-B2BA2E4B72FE}">
      <dgm:prSet/>
      <dgm:spPr/>
      <dgm:t>
        <a:bodyPr/>
        <a:lstStyle/>
        <a:p>
          <a:endParaRPr lang="fr-FR"/>
        </a:p>
      </dgm:t>
    </dgm:pt>
    <dgm:pt modelId="{3143E538-B0A7-4836-ACF1-2E6BEBCA52F4}">
      <dgm:prSet phldrT="[Texte]"/>
      <dgm:spPr/>
      <dgm:t>
        <a:bodyPr/>
        <a:lstStyle/>
        <a:p>
          <a:r>
            <a:rPr lang="fr-BE" dirty="0" smtClean="0"/>
            <a:t>Social</a:t>
          </a:r>
          <a:endParaRPr lang="fr-FR" dirty="0"/>
        </a:p>
      </dgm:t>
    </dgm:pt>
    <dgm:pt modelId="{FF9E028B-46C2-4C2D-AF35-563536C3079C}" type="parTrans" cxnId="{84D59982-EB06-4581-9CCE-B662F51515E4}">
      <dgm:prSet/>
      <dgm:spPr/>
      <dgm:t>
        <a:bodyPr/>
        <a:lstStyle/>
        <a:p>
          <a:endParaRPr lang="fr-FR"/>
        </a:p>
      </dgm:t>
    </dgm:pt>
    <dgm:pt modelId="{B06F4DEE-0366-43A6-86DE-888BDF8A7356}" type="sibTrans" cxnId="{84D59982-EB06-4581-9CCE-B662F51515E4}">
      <dgm:prSet/>
      <dgm:spPr/>
      <dgm:t>
        <a:bodyPr/>
        <a:lstStyle/>
        <a:p>
          <a:endParaRPr lang="fr-FR"/>
        </a:p>
      </dgm:t>
    </dgm:pt>
    <dgm:pt modelId="{197123DD-BF46-4015-800A-EE03B649622D}">
      <dgm:prSet phldrT="[Texte]"/>
      <dgm:spPr/>
      <dgm:t>
        <a:bodyPr/>
        <a:lstStyle/>
        <a:p>
          <a:r>
            <a:rPr lang="fr-BE" dirty="0" smtClean="0"/>
            <a:t>Contenu</a:t>
          </a:r>
          <a:endParaRPr lang="fr-FR" dirty="0"/>
        </a:p>
      </dgm:t>
    </dgm:pt>
    <dgm:pt modelId="{2658240F-599A-4DCD-BCBE-D647B9D7E1DA}" type="parTrans" cxnId="{D2F52FF9-396F-4C99-A0CF-5580728C90C0}">
      <dgm:prSet/>
      <dgm:spPr/>
      <dgm:t>
        <a:bodyPr/>
        <a:lstStyle/>
        <a:p>
          <a:endParaRPr lang="fr-FR"/>
        </a:p>
      </dgm:t>
    </dgm:pt>
    <dgm:pt modelId="{5E90BB79-8C1A-447B-91CB-4DFED4013585}" type="sibTrans" cxnId="{D2F52FF9-396F-4C99-A0CF-5580728C90C0}">
      <dgm:prSet/>
      <dgm:spPr/>
      <dgm:t>
        <a:bodyPr/>
        <a:lstStyle/>
        <a:p>
          <a:endParaRPr lang="fr-FR"/>
        </a:p>
      </dgm:t>
    </dgm:pt>
    <dgm:pt modelId="{F7ED074E-A639-4B45-BF7F-579A997EE513}" type="pres">
      <dgm:prSet presAssocID="{AA259446-44AA-45E7-B64C-5A40DB9730AF}" presName="compositeShape" presStyleCnt="0">
        <dgm:presLayoutVars>
          <dgm:chMax val="7"/>
          <dgm:dir/>
          <dgm:resizeHandles val="exact"/>
        </dgm:presLayoutVars>
      </dgm:prSet>
      <dgm:spPr/>
    </dgm:pt>
    <dgm:pt modelId="{B43B2138-61F0-42FD-A842-55AE68860DCB}" type="pres">
      <dgm:prSet presAssocID="{61FB98FD-BEBA-4DB2-BBF6-E4F6ED8A1726}" presName="circ1" presStyleLbl="vennNode1" presStyleIdx="0" presStyleCnt="3" custScaleX="150408" custScaleY="138514"/>
      <dgm:spPr/>
      <dgm:t>
        <a:bodyPr/>
        <a:lstStyle/>
        <a:p>
          <a:endParaRPr lang="fr-FR"/>
        </a:p>
      </dgm:t>
    </dgm:pt>
    <dgm:pt modelId="{70AB1F84-20B2-4C8A-9256-F03397796DC8}" type="pres">
      <dgm:prSet presAssocID="{61FB98FD-BEBA-4DB2-BBF6-E4F6ED8A172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60B296-0039-4964-8D92-9D6EE943982F}" type="pres">
      <dgm:prSet presAssocID="{3143E538-B0A7-4836-ACF1-2E6BEBCA52F4}" presName="circ2" presStyleLbl="vennNode1" presStyleIdx="1" presStyleCnt="3" custScaleX="144940" custScaleY="148068" custLinFactNeighborY="3093"/>
      <dgm:spPr/>
    </dgm:pt>
    <dgm:pt modelId="{8104355A-5301-4C07-A35A-A28490961F67}" type="pres">
      <dgm:prSet presAssocID="{3143E538-B0A7-4836-ACF1-2E6BEBCA52F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3396AF7-18DD-45FA-B396-79B6AA39A37B}" type="pres">
      <dgm:prSet presAssocID="{197123DD-BF46-4015-800A-EE03B649622D}" presName="circ3" presStyleLbl="vennNode1" presStyleIdx="2" presStyleCnt="3" custScaleX="141110" custScaleY="143104" custLinFactNeighborX="-9077" custLinFactNeighborY="2923"/>
      <dgm:spPr/>
    </dgm:pt>
    <dgm:pt modelId="{24B80D6C-9516-43A6-8E2F-530EC9A743CA}" type="pres">
      <dgm:prSet presAssocID="{197123DD-BF46-4015-800A-EE03B649622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1048F5F-B090-4EFE-82BB-B2BA2E4B72FE}" srcId="{AA259446-44AA-45E7-B64C-5A40DB9730AF}" destId="{61FB98FD-BEBA-4DB2-BBF6-E4F6ED8A1726}" srcOrd="0" destOrd="0" parTransId="{AA2E3477-0DE8-455F-82D7-B885FE1117CB}" sibTransId="{13C584C7-B40C-4F1A-AFFE-D5F0A8D7A001}"/>
    <dgm:cxn modelId="{CDF0D5C9-D897-4639-9C2D-B47A54774067}" type="presOf" srcId="{61FB98FD-BEBA-4DB2-BBF6-E4F6ED8A1726}" destId="{B43B2138-61F0-42FD-A842-55AE68860DCB}" srcOrd="0" destOrd="0" presId="urn:microsoft.com/office/officeart/2005/8/layout/venn1"/>
    <dgm:cxn modelId="{61D21D35-E61E-426E-884B-F72046316AA9}" type="presOf" srcId="{197123DD-BF46-4015-800A-EE03B649622D}" destId="{24B80D6C-9516-43A6-8E2F-530EC9A743CA}" srcOrd="1" destOrd="0" presId="urn:microsoft.com/office/officeart/2005/8/layout/venn1"/>
    <dgm:cxn modelId="{5E0D7384-B631-4E65-A145-97E487D1BB11}" type="presOf" srcId="{197123DD-BF46-4015-800A-EE03B649622D}" destId="{B3396AF7-18DD-45FA-B396-79B6AA39A37B}" srcOrd="0" destOrd="0" presId="urn:microsoft.com/office/officeart/2005/8/layout/venn1"/>
    <dgm:cxn modelId="{D2F52FF9-396F-4C99-A0CF-5580728C90C0}" srcId="{AA259446-44AA-45E7-B64C-5A40DB9730AF}" destId="{197123DD-BF46-4015-800A-EE03B649622D}" srcOrd="2" destOrd="0" parTransId="{2658240F-599A-4DCD-BCBE-D647B9D7E1DA}" sibTransId="{5E90BB79-8C1A-447B-91CB-4DFED4013585}"/>
    <dgm:cxn modelId="{82A34938-BCA5-4D99-9168-270310D2150C}" type="presOf" srcId="{3143E538-B0A7-4836-ACF1-2E6BEBCA52F4}" destId="{F460B296-0039-4964-8D92-9D6EE943982F}" srcOrd="0" destOrd="0" presId="urn:microsoft.com/office/officeart/2005/8/layout/venn1"/>
    <dgm:cxn modelId="{AF67E165-E598-499F-8B12-9CB49636D488}" type="presOf" srcId="{61FB98FD-BEBA-4DB2-BBF6-E4F6ED8A1726}" destId="{70AB1F84-20B2-4C8A-9256-F03397796DC8}" srcOrd="1" destOrd="0" presId="urn:microsoft.com/office/officeart/2005/8/layout/venn1"/>
    <dgm:cxn modelId="{84D59982-EB06-4581-9CCE-B662F51515E4}" srcId="{AA259446-44AA-45E7-B64C-5A40DB9730AF}" destId="{3143E538-B0A7-4836-ACF1-2E6BEBCA52F4}" srcOrd="1" destOrd="0" parTransId="{FF9E028B-46C2-4C2D-AF35-563536C3079C}" sibTransId="{B06F4DEE-0366-43A6-86DE-888BDF8A7356}"/>
    <dgm:cxn modelId="{FA945FE9-F7A5-4C21-8171-3C2A990593AD}" type="presOf" srcId="{AA259446-44AA-45E7-B64C-5A40DB9730AF}" destId="{F7ED074E-A639-4B45-BF7F-579A997EE513}" srcOrd="0" destOrd="0" presId="urn:microsoft.com/office/officeart/2005/8/layout/venn1"/>
    <dgm:cxn modelId="{EA65D03B-AE4D-4011-8E60-06DAA6696AD7}" type="presOf" srcId="{3143E538-B0A7-4836-ACF1-2E6BEBCA52F4}" destId="{8104355A-5301-4C07-A35A-A28490961F67}" srcOrd="1" destOrd="0" presId="urn:microsoft.com/office/officeart/2005/8/layout/venn1"/>
    <dgm:cxn modelId="{2E0BF17E-4C2E-4CA8-B3A7-00CBBA337E66}" type="presParOf" srcId="{F7ED074E-A639-4B45-BF7F-579A997EE513}" destId="{B43B2138-61F0-42FD-A842-55AE68860DCB}" srcOrd="0" destOrd="0" presId="urn:microsoft.com/office/officeart/2005/8/layout/venn1"/>
    <dgm:cxn modelId="{1EF733DB-4311-4F1B-B0E6-3F0FD4B0F0DF}" type="presParOf" srcId="{F7ED074E-A639-4B45-BF7F-579A997EE513}" destId="{70AB1F84-20B2-4C8A-9256-F03397796DC8}" srcOrd="1" destOrd="0" presId="urn:microsoft.com/office/officeart/2005/8/layout/venn1"/>
    <dgm:cxn modelId="{67D300A1-6100-404A-BE5E-672FA0F45995}" type="presParOf" srcId="{F7ED074E-A639-4B45-BF7F-579A997EE513}" destId="{F460B296-0039-4964-8D92-9D6EE943982F}" srcOrd="2" destOrd="0" presId="urn:microsoft.com/office/officeart/2005/8/layout/venn1"/>
    <dgm:cxn modelId="{707C954F-AC2C-49B9-84D5-4E95DD06C94F}" type="presParOf" srcId="{F7ED074E-A639-4B45-BF7F-579A997EE513}" destId="{8104355A-5301-4C07-A35A-A28490961F67}" srcOrd="3" destOrd="0" presId="urn:microsoft.com/office/officeart/2005/8/layout/venn1"/>
    <dgm:cxn modelId="{B53EC15E-EE23-4000-A2E0-2DA5061D6CF9}" type="presParOf" srcId="{F7ED074E-A639-4B45-BF7F-579A997EE513}" destId="{B3396AF7-18DD-45FA-B396-79B6AA39A37B}" srcOrd="4" destOrd="0" presId="urn:microsoft.com/office/officeart/2005/8/layout/venn1"/>
    <dgm:cxn modelId="{18222B98-7C4C-49FA-A50B-AA421E092E6B}" type="presParOf" srcId="{F7ED074E-A639-4B45-BF7F-579A997EE513}" destId="{24B80D6C-9516-43A6-8E2F-530EC9A743C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449B48-F1D4-4D13-BAF4-A40A4CC39C85}" type="doc">
      <dgm:prSet loTypeId="urn:microsoft.com/office/officeart/2005/8/layout/venn1" loCatId="relationship" qsTypeId="urn:microsoft.com/office/officeart/2005/8/quickstyle/simple2" qsCatId="simple" csTypeId="urn:microsoft.com/office/officeart/2005/8/colors/accent1_1" csCatId="accent1" phldr="1"/>
      <dgm:spPr/>
    </dgm:pt>
    <dgm:pt modelId="{D37655AB-E934-48C1-BA14-5196AB3F6659}">
      <dgm:prSet phldrT="[Texte]" custT="1"/>
      <dgm:spPr/>
      <dgm:t>
        <a:bodyPr/>
        <a:lstStyle/>
        <a:p>
          <a:r>
            <a:rPr lang="fr-BE" sz="2000" dirty="0" smtClean="0"/>
            <a:t>SEO</a:t>
          </a:r>
          <a:endParaRPr lang="fr-FR" sz="2000" dirty="0"/>
        </a:p>
      </dgm:t>
    </dgm:pt>
    <dgm:pt modelId="{67282BF9-CD8C-4189-858C-669FD8F26C30}" type="parTrans" cxnId="{2DCEEAC5-75A7-4576-BD4C-AAC9667D47D3}">
      <dgm:prSet/>
      <dgm:spPr/>
      <dgm:t>
        <a:bodyPr/>
        <a:lstStyle/>
        <a:p>
          <a:endParaRPr lang="fr-FR"/>
        </a:p>
      </dgm:t>
    </dgm:pt>
    <dgm:pt modelId="{BFF2CE29-D31C-471F-A456-897813F54F23}" type="sibTrans" cxnId="{2DCEEAC5-75A7-4576-BD4C-AAC9667D47D3}">
      <dgm:prSet/>
      <dgm:spPr/>
      <dgm:t>
        <a:bodyPr/>
        <a:lstStyle/>
        <a:p>
          <a:endParaRPr lang="fr-FR"/>
        </a:p>
      </dgm:t>
    </dgm:pt>
    <dgm:pt modelId="{EC7C8342-1B14-45FA-BDDE-B048D62023C7}">
      <dgm:prSet phldrT="[Texte]" custT="1"/>
      <dgm:spPr/>
      <dgm:t>
        <a:bodyPr/>
        <a:lstStyle/>
        <a:p>
          <a:endParaRPr lang="fr-BE" sz="4200" dirty="0" smtClean="0"/>
        </a:p>
        <a:p>
          <a:r>
            <a:rPr lang="fr-BE" sz="4200" dirty="0" smtClean="0"/>
            <a:t>     </a:t>
          </a:r>
          <a:br>
            <a:rPr lang="fr-BE" sz="4200" dirty="0" smtClean="0"/>
          </a:br>
          <a:endParaRPr lang="fr-BE" sz="4200" dirty="0" smtClean="0"/>
        </a:p>
        <a:p>
          <a:r>
            <a:rPr lang="fr-BE" sz="4200" dirty="0" smtClean="0"/>
            <a:t> </a:t>
          </a:r>
          <a:r>
            <a:rPr lang="fr-BE" sz="2000" dirty="0" smtClean="0"/>
            <a:t>SOCIAL</a:t>
          </a:r>
          <a:endParaRPr lang="fr-FR" sz="2000" dirty="0"/>
        </a:p>
      </dgm:t>
    </dgm:pt>
    <dgm:pt modelId="{37F0D5F0-86F3-4CCF-96C9-E0DD00EE45E1}" type="parTrans" cxnId="{3AC25927-1DAC-413D-80C5-A94F9CCD1CEE}">
      <dgm:prSet/>
      <dgm:spPr/>
      <dgm:t>
        <a:bodyPr/>
        <a:lstStyle/>
        <a:p>
          <a:endParaRPr lang="fr-FR"/>
        </a:p>
      </dgm:t>
    </dgm:pt>
    <dgm:pt modelId="{B3D1491B-81EC-4F4C-852D-889305C1682A}" type="sibTrans" cxnId="{3AC25927-1DAC-413D-80C5-A94F9CCD1CEE}">
      <dgm:prSet/>
      <dgm:spPr/>
      <dgm:t>
        <a:bodyPr/>
        <a:lstStyle/>
        <a:p>
          <a:endParaRPr lang="fr-FR"/>
        </a:p>
      </dgm:t>
    </dgm:pt>
    <dgm:pt modelId="{67DB3ACC-FA0D-4098-BE21-01598D08A857}">
      <dgm:prSet phldrT="[Texte]" custT="1"/>
      <dgm:spPr/>
      <dgm:t>
        <a:bodyPr/>
        <a:lstStyle/>
        <a:p>
          <a:endParaRPr lang="fr-BE" sz="2000" dirty="0" smtClean="0"/>
        </a:p>
        <a:p>
          <a:endParaRPr lang="fr-BE" sz="2000" dirty="0" smtClean="0"/>
        </a:p>
        <a:p>
          <a:endParaRPr lang="fr-BE" sz="2000" dirty="0" smtClean="0"/>
        </a:p>
        <a:p>
          <a:endParaRPr lang="fr-BE" sz="2000" dirty="0" smtClean="0"/>
        </a:p>
        <a:p>
          <a:r>
            <a:rPr lang="fr-BE" sz="2000" dirty="0" smtClean="0"/>
            <a:t>CONTENU</a:t>
          </a:r>
          <a:endParaRPr lang="fr-FR" sz="2000" dirty="0"/>
        </a:p>
      </dgm:t>
    </dgm:pt>
    <dgm:pt modelId="{2F035BDD-CC5E-4FD2-A9CF-4D16FF74ACC8}" type="parTrans" cxnId="{1B93C8F2-F4A9-4279-A76F-3C954D8B09A8}">
      <dgm:prSet/>
      <dgm:spPr/>
      <dgm:t>
        <a:bodyPr/>
        <a:lstStyle/>
        <a:p>
          <a:endParaRPr lang="fr-FR"/>
        </a:p>
      </dgm:t>
    </dgm:pt>
    <dgm:pt modelId="{2EBD3D8C-7B5A-474B-A954-C6F9E60EFFE7}" type="sibTrans" cxnId="{1B93C8F2-F4A9-4279-A76F-3C954D8B09A8}">
      <dgm:prSet/>
      <dgm:spPr/>
      <dgm:t>
        <a:bodyPr/>
        <a:lstStyle/>
        <a:p>
          <a:endParaRPr lang="fr-FR"/>
        </a:p>
      </dgm:t>
    </dgm:pt>
    <dgm:pt modelId="{1AF5CA7C-A3FD-4110-BD81-A8497FB701B2}" type="pres">
      <dgm:prSet presAssocID="{64449B48-F1D4-4D13-BAF4-A40A4CC39C85}" presName="compositeShape" presStyleCnt="0">
        <dgm:presLayoutVars>
          <dgm:chMax val="7"/>
          <dgm:dir/>
          <dgm:resizeHandles val="exact"/>
        </dgm:presLayoutVars>
      </dgm:prSet>
      <dgm:spPr/>
    </dgm:pt>
    <dgm:pt modelId="{C8B6B7D3-9DA8-4725-BFB7-7554F0F53604}" type="pres">
      <dgm:prSet presAssocID="{D37655AB-E934-48C1-BA14-5196AB3F6659}" presName="circ1" presStyleLbl="vennNode1" presStyleIdx="0" presStyleCnt="3" custScaleX="137886" custScaleY="130696" custLinFactNeighborY="8268"/>
      <dgm:spPr/>
      <dgm:t>
        <a:bodyPr/>
        <a:lstStyle/>
        <a:p>
          <a:endParaRPr lang="fr-FR"/>
        </a:p>
      </dgm:t>
    </dgm:pt>
    <dgm:pt modelId="{76B64466-7563-45BD-8824-074AB67EB94D}" type="pres">
      <dgm:prSet presAssocID="{D37655AB-E934-48C1-BA14-5196AB3F665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4CF771-DB86-4F6B-BC9D-0CCC05895F2B}" type="pres">
      <dgm:prSet presAssocID="{EC7C8342-1B14-45FA-BDDE-B048D62023C7}" presName="circ2" presStyleLbl="vennNode1" presStyleIdx="1" presStyleCnt="3" custScaleX="136762" custScaleY="130766" custLinFactNeighborX="-17420"/>
      <dgm:spPr/>
      <dgm:t>
        <a:bodyPr/>
        <a:lstStyle/>
        <a:p>
          <a:endParaRPr lang="fr-FR"/>
        </a:p>
      </dgm:t>
    </dgm:pt>
    <dgm:pt modelId="{43FFD75E-8923-43AD-9F06-0FA84636A186}" type="pres">
      <dgm:prSet presAssocID="{EC7C8342-1B14-45FA-BDDE-B048D62023C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E167D7-021A-4004-9F43-ED616711B7CF}" type="pres">
      <dgm:prSet presAssocID="{67DB3ACC-FA0D-4098-BE21-01598D08A857}" presName="circ3" presStyleLbl="vennNode1" presStyleIdx="2" presStyleCnt="3" custScaleX="132583" custScaleY="129052" custLinFactNeighborX="7579"/>
      <dgm:spPr/>
      <dgm:t>
        <a:bodyPr/>
        <a:lstStyle/>
        <a:p>
          <a:endParaRPr lang="fr-FR"/>
        </a:p>
      </dgm:t>
    </dgm:pt>
    <dgm:pt modelId="{56F588B2-549A-4D9E-89EC-6D1FE148A73B}" type="pres">
      <dgm:prSet presAssocID="{67DB3ACC-FA0D-4098-BE21-01598D08A85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AEA4AF3-64F9-445B-9E51-2ADFA24F530A}" type="presOf" srcId="{67DB3ACC-FA0D-4098-BE21-01598D08A857}" destId="{56F588B2-549A-4D9E-89EC-6D1FE148A73B}" srcOrd="1" destOrd="0" presId="urn:microsoft.com/office/officeart/2005/8/layout/venn1"/>
    <dgm:cxn modelId="{CF8BB8B5-DCBE-46FB-95F9-8C6C07F81244}" type="presOf" srcId="{D37655AB-E934-48C1-BA14-5196AB3F6659}" destId="{76B64466-7563-45BD-8824-074AB67EB94D}" srcOrd="1" destOrd="0" presId="urn:microsoft.com/office/officeart/2005/8/layout/venn1"/>
    <dgm:cxn modelId="{BA541F5C-AF0D-41EC-AFFA-5C455C0AE4C4}" type="presOf" srcId="{D37655AB-E934-48C1-BA14-5196AB3F6659}" destId="{C8B6B7D3-9DA8-4725-BFB7-7554F0F53604}" srcOrd="0" destOrd="0" presId="urn:microsoft.com/office/officeart/2005/8/layout/venn1"/>
    <dgm:cxn modelId="{3AC25927-1DAC-413D-80C5-A94F9CCD1CEE}" srcId="{64449B48-F1D4-4D13-BAF4-A40A4CC39C85}" destId="{EC7C8342-1B14-45FA-BDDE-B048D62023C7}" srcOrd="1" destOrd="0" parTransId="{37F0D5F0-86F3-4CCF-96C9-E0DD00EE45E1}" sibTransId="{B3D1491B-81EC-4F4C-852D-889305C1682A}"/>
    <dgm:cxn modelId="{2DCEEAC5-75A7-4576-BD4C-AAC9667D47D3}" srcId="{64449B48-F1D4-4D13-BAF4-A40A4CC39C85}" destId="{D37655AB-E934-48C1-BA14-5196AB3F6659}" srcOrd="0" destOrd="0" parTransId="{67282BF9-CD8C-4189-858C-669FD8F26C30}" sibTransId="{BFF2CE29-D31C-471F-A456-897813F54F23}"/>
    <dgm:cxn modelId="{BACF5870-556A-4AC7-8D3D-D727C529CB81}" type="presOf" srcId="{EC7C8342-1B14-45FA-BDDE-B048D62023C7}" destId="{43FFD75E-8923-43AD-9F06-0FA84636A186}" srcOrd="1" destOrd="0" presId="urn:microsoft.com/office/officeart/2005/8/layout/venn1"/>
    <dgm:cxn modelId="{1B93C8F2-F4A9-4279-A76F-3C954D8B09A8}" srcId="{64449B48-F1D4-4D13-BAF4-A40A4CC39C85}" destId="{67DB3ACC-FA0D-4098-BE21-01598D08A857}" srcOrd="2" destOrd="0" parTransId="{2F035BDD-CC5E-4FD2-A9CF-4D16FF74ACC8}" sibTransId="{2EBD3D8C-7B5A-474B-A954-C6F9E60EFFE7}"/>
    <dgm:cxn modelId="{67F820CA-50BB-47BC-87A7-90FD7F6F3E34}" type="presOf" srcId="{67DB3ACC-FA0D-4098-BE21-01598D08A857}" destId="{52E167D7-021A-4004-9F43-ED616711B7CF}" srcOrd="0" destOrd="0" presId="urn:microsoft.com/office/officeart/2005/8/layout/venn1"/>
    <dgm:cxn modelId="{9FFE8DAC-FAA8-4FAE-AAE3-E504F78FE94A}" type="presOf" srcId="{64449B48-F1D4-4D13-BAF4-A40A4CC39C85}" destId="{1AF5CA7C-A3FD-4110-BD81-A8497FB701B2}" srcOrd="0" destOrd="0" presId="urn:microsoft.com/office/officeart/2005/8/layout/venn1"/>
    <dgm:cxn modelId="{2FB6A4BC-F082-44B9-B74F-3A36BAAE881D}" type="presOf" srcId="{EC7C8342-1B14-45FA-BDDE-B048D62023C7}" destId="{754CF771-DB86-4F6B-BC9D-0CCC05895F2B}" srcOrd="0" destOrd="0" presId="urn:microsoft.com/office/officeart/2005/8/layout/venn1"/>
    <dgm:cxn modelId="{7E326C2A-BDF8-43DA-9992-C87A0530658A}" type="presParOf" srcId="{1AF5CA7C-A3FD-4110-BD81-A8497FB701B2}" destId="{C8B6B7D3-9DA8-4725-BFB7-7554F0F53604}" srcOrd="0" destOrd="0" presId="urn:microsoft.com/office/officeart/2005/8/layout/venn1"/>
    <dgm:cxn modelId="{CF1E5C38-57A8-4D48-B080-C9C12C83802F}" type="presParOf" srcId="{1AF5CA7C-A3FD-4110-BD81-A8497FB701B2}" destId="{76B64466-7563-45BD-8824-074AB67EB94D}" srcOrd="1" destOrd="0" presId="urn:microsoft.com/office/officeart/2005/8/layout/venn1"/>
    <dgm:cxn modelId="{CDAF16A7-737D-49F7-A694-42916E696554}" type="presParOf" srcId="{1AF5CA7C-A3FD-4110-BD81-A8497FB701B2}" destId="{754CF771-DB86-4F6B-BC9D-0CCC05895F2B}" srcOrd="2" destOrd="0" presId="urn:microsoft.com/office/officeart/2005/8/layout/venn1"/>
    <dgm:cxn modelId="{DCB2B39C-D98F-4DB1-8398-E46C9B244558}" type="presParOf" srcId="{1AF5CA7C-A3FD-4110-BD81-A8497FB701B2}" destId="{43FFD75E-8923-43AD-9F06-0FA84636A186}" srcOrd="3" destOrd="0" presId="urn:microsoft.com/office/officeart/2005/8/layout/venn1"/>
    <dgm:cxn modelId="{7B338F0B-ABDD-4702-B7D8-FDD9D0220A12}" type="presParOf" srcId="{1AF5CA7C-A3FD-4110-BD81-A8497FB701B2}" destId="{52E167D7-021A-4004-9F43-ED616711B7CF}" srcOrd="4" destOrd="0" presId="urn:microsoft.com/office/officeart/2005/8/layout/venn1"/>
    <dgm:cxn modelId="{0C553291-8E9F-474B-B2E1-FD4024DA60CB}" type="presParOf" srcId="{1AF5CA7C-A3FD-4110-BD81-A8497FB701B2}" destId="{56F588B2-549A-4D9E-89EC-6D1FE148A73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0E9A7C-693F-4347-8CA2-AD0CE7BB7B6D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100" kern="1200"/>
        </a:p>
      </dsp:txBody>
      <dsp:txXfrm>
        <a:off x="2153920" y="477519"/>
        <a:ext cx="1788160" cy="1097280"/>
      </dsp:txXfrm>
    </dsp:sp>
    <dsp:sp modelId="{5A7B01F8-7A94-468D-9AAC-C9C777794921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100" kern="1200"/>
        </a:p>
      </dsp:txBody>
      <dsp:txXfrm>
        <a:off x="3454400" y="2204720"/>
        <a:ext cx="1463040" cy="1341120"/>
      </dsp:txXfrm>
    </dsp:sp>
    <dsp:sp modelId="{FFE676E9-C0B5-4781-BEDB-1B6E3DFAC8CE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100" kern="1200"/>
        </a:p>
      </dsp:txBody>
      <dsp:txXfrm>
        <a:off x="1178560" y="2204720"/>
        <a:ext cx="1463040" cy="1341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1AB5D8-E54B-4069-B7FB-3ED78EB722E1}">
      <dsp:nvSpPr>
        <dsp:cNvPr id="0" name=""/>
        <dsp:cNvSpPr/>
      </dsp:nvSpPr>
      <dsp:spPr>
        <a:xfrm>
          <a:off x="2514599" y="826388"/>
          <a:ext cx="4114800" cy="41148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3063240" y="1546479"/>
        <a:ext cx="3017520" cy="1851660"/>
      </dsp:txXfrm>
    </dsp:sp>
    <dsp:sp modelId="{DB146BCC-541C-4FC5-B1B6-B6E3C58AE57E}">
      <dsp:nvSpPr>
        <dsp:cNvPr id="0" name=""/>
        <dsp:cNvSpPr/>
      </dsp:nvSpPr>
      <dsp:spPr>
        <a:xfrm>
          <a:off x="3203842" y="2657475"/>
          <a:ext cx="4114800" cy="41148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4462285" y="3720465"/>
        <a:ext cx="2468880" cy="2263140"/>
      </dsp:txXfrm>
    </dsp:sp>
    <dsp:sp modelId="{EA565480-CCB2-4895-BF4F-144575A1B378}">
      <dsp:nvSpPr>
        <dsp:cNvPr id="0" name=""/>
        <dsp:cNvSpPr/>
      </dsp:nvSpPr>
      <dsp:spPr>
        <a:xfrm>
          <a:off x="1825357" y="2657475"/>
          <a:ext cx="4114800" cy="41148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>
        <a:off x="2212834" y="3720465"/>
        <a:ext cx="2468880" cy="22631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3B2138-61F0-42FD-A842-55AE68860DCB}">
      <dsp:nvSpPr>
        <dsp:cNvPr id="0" name=""/>
        <dsp:cNvSpPr/>
      </dsp:nvSpPr>
      <dsp:spPr>
        <a:xfrm>
          <a:off x="2046575" y="-531225"/>
          <a:ext cx="4084446" cy="37614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5200" kern="1200" dirty="0" smtClean="0"/>
            <a:t>SEO</a:t>
          </a:r>
          <a:endParaRPr lang="fr-FR" sz="5200" kern="1200" dirty="0"/>
        </a:p>
      </dsp:txBody>
      <dsp:txXfrm>
        <a:off x="2591168" y="127028"/>
        <a:ext cx="2995260" cy="1692654"/>
      </dsp:txXfrm>
    </dsp:sp>
    <dsp:sp modelId="{F460B296-0039-4964-8D92-9D6EE943982F}">
      <dsp:nvSpPr>
        <dsp:cNvPr id="0" name=""/>
        <dsp:cNvSpPr/>
      </dsp:nvSpPr>
      <dsp:spPr>
        <a:xfrm>
          <a:off x="3100690" y="1036287"/>
          <a:ext cx="3935958" cy="40209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5200" kern="1200" dirty="0" smtClean="0"/>
            <a:t>Social</a:t>
          </a:r>
          <a:endParaRPr lang="fr-FR" sz="5200" kern="1200" dirty="0"/>
        </a:p>
      </dsp:txBody>
      <dsp:txXfrm>
        <a:off x="4304437" y="2075020"/>
        <a:ext cx="2361575" cy="2211495"/>
      </dsp:txXfrm>
    </dsp:sp>
    <dsp:sp modelId="{B3396AF7-18DD-45FA-B396-79B6AA39A37B}">
      <dsp:nvSpPr>
        <dsp:cNvPr id="0" name=""/>
        <dsp:cNvSpPr/>
      </dsp:nvSpPr>
      <dsp:spPr>
        <a:xfrm>
          <a:off x="946458" y="1103687"/>
          <a:ext cx="3831951" cy="38861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5200" kern="1200" dirty="0" smtClean="0"/>
            <a:t>Contenu</a:t>
          </a:r>
          <a:endParaRPr lang="fr-FR" sz="5200" kern="1200" dirty="0"/>
        </a:p>
      </dsp:txBody>
      <dsp:txXfrm>
        <a:off x="1307300" y="2107597"/>
        <a:ext cx="2299171" cy="213735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B6B7D3-9DA8-4725-BFB7-7554F0F53604}">
      <dsp:nvSpPr>
        <dsp:cNvPr id="0" name=""/>
        <dsp:cNvSpPr/>
      </dsp:nvSpPr>
      <dsp:spPr>
        <a:xfrm>
          <a:off x="2274943" y="-59521"/>
          <a:ext cx="3624783" cy="343577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SEO</a:t>
          </a:r>
          <a:endParaRPr lang="fr-FR" sz="2000" kern="1200" dirty="0"/>
        </a:p>
      </dsp:txBody>
      <dsp:txXfrm>
        <a:off x="2758247" y="541738"/>
        <a:ext cx="2658174" cy="1546097"/>
      </dsp:txXfrm>
    </dsp:sp>
    <dsp:sp modelId="{754CF771-DB86-4F6B-BC9D-0CCC05895F2B}">
      <dsp:nvSpPr>
        <dsp:cNvPr id="0" name=""/>
        <dsp:cNvSpPr/>
      </dsp:nvSpPr>
      <dsp:spPr>
        <a:xfrm>
          <a:off x="2780344" y="1365224"/>
          <a:ext cx="3595235" cy="34376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4200" kern="1200" dirty="0" smtClean="0"/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200" kern="1200" dirty="0" smtClean="0"/>
            <a:t>     </a:t>
          </a:r>
          <a:br>
            <a:rPr lang="fr-BE" sz="4200" kern="1200" dirty="0" smtClean="0"/>
          </a:br>
          <a:endParaRPr lang="fr-BE" sz="4200" kern="1200" dirty="0" smtClean="0"/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200" kern="1200" dirty="0" smtClean="0"/>
            <a:t> </a:t>
          </a:r>
          <a:r>
            <a:rPr lang="fr-BE" sz="2000" kern="1200" dirty="0" smtClean="0"/>
            <a:t>SOCIAL</a:t>
          </a:r>
          <a:endParaRPr lang="fr-FR" sz="2000" kern="1200" dirty="0"/>
        </a:p>
      </dsp:txBody>
      <dsp:txXfrm>
        <a:off x="3879887" y="2253273"/>
        <a:ext cx="2157141" cy="1890686"/>
      </dsp:txXfrm>
    </dsp:sp>
    <dsp:sp modelId="{52E167D7-021A-4004-9F43-ED616711B7CF}">
      <dsp:nvSpPr>
        <dsp:cNvPr id="0" name=""/>
        <dsp:cNvSpPr/>
      </dsp:nvSpPr>
      <dsp:spPr>
        <a:xfrm>
          <a:off x="1595317" y="1387753"/>
          <a:ext cx="3485377" cy="3392553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CONTENU</a:t>
          </a:r>
          <a:endParaRPr lang="fr-FR" sz="2000" kern="1200" dirty="0"/>
        </a:p>
      </dsp:txBody>
      <dsp:txXfrm>
        <a:off x="1923523" y="2264162"/>
        <a:ext cx="2091226" cy="1865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5B57-12A8-41EB-9057-36C8AF733F20}" type="datetimeFigureOut">
              <a:rPr lang="fr-FR" smtClean="0"/>
              <a:t>24/02/2013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C462-19BD-4CCA-825D-97F2945ECBC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187624" y="1196752"/>
            <a:ext cx="3456384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347864" y="1124744"/>
            <a:ext cx="3456384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23728" y="2852936"/>
            <a:ext cx="3456384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dirty="0" smtClean="0"/>
          </a:p>
          <a:p>
            <a:endParaRPr lang="fr-FR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36512" y="2738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835696" y="443711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B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BE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Contenu</a:t>
            </a:r>
            <a:endParaRPr lang="fr-FR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580112" y="4379620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B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fr-BE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Facebook</a:t>
            </a:r>
            <a:endParaRPr lang="fr-BE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fr-BE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fr-BE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Linkedin</a:t>
            </a:r>
            <a:endParaRPr lang="fr-BE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r"/>
            <a:r>
              <a:rPr lang="fr-BE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fr-BE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Twitter</a:t>
            </a:r>
            <a:endParaRPr lang="fr-BE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r"/>
            <a:r>
              <a:rPr lang="fr-BE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…</a:t>
            </a:r>
            <a:endParaRPr lang="fr-FR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419872" y="184482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BE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Google &amp; Cie</a:t>
            </a:r>
            <a:endParaRPr lang="fr-FR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7864" y="3501008"/>
            <a:ext cx="259228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Marketing</a:t>
            </a:r>
          </a:p>
          <a:p>
            <a:pPr algn="ctr"/>
            <a:r>
              <a:rPr lang="fr-BE" sz="24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fr-BE" sz="2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</a:p>
          <a:p>
            <a:pPr algn="ctr"/>
            <a:r>
              <a:rPr lang="fr-BE" sz="2400" b="1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contenu</a:t>
            </a:r>
            <a:endParaRPr lang="fr-FR" sz="2400" b="1" dirty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2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635896" y="378904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Marketing de contenu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</Words>
  <Application>Microsoft Office PowerPoint</Application>
  <PresentationFormat>Affichage à l'écran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Xavier Degraux</dc:creator>
  <cp:lastModifiedBy>Xavier Degraux</cp:lastModifiedBy>
  <cp:revision>6</cp:revision>
  <dcterms:created xsi:type="dcterms:W3CDTF">2013-02-24T16:43:00Z</dcterms:created>
  <dcterms:modified xsi:type="dcterms:W3CDTF">2013-02-24T17:36:49Z</dcterms:modified>
</cp:coreProperties>
</file>